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77" r:id="rId2"/>
    <p:sldId id="317" r:id="rId3"/>
    <p:sldId id="278" r:id="rId4"/>
    <p:sldId id="279" r:id="rId5"/>
    <p:sldId id="299" r:id="rId6"/>
    <p:sldId id="319" r:id="rId7"/>
    <p:sldId id="301" r:id="rId8"/>
    <p:sldId id="303" r:id="rId9"/>
    <p:sldId id="321" r:id="rId10"/>
    <p:sldId id="304" r:id="rId11"/>
    <p:sldId id="32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37" autoAdjust="0"/>
  </p:normalViewPr>
  <p:slideViewPr>
    <p:cSldViewPr>
      <p:cViewPr varScale="1">
        <p:scale>
          <a:sx n="46" d="100"/>
          <a:sy n="46" d="100"/>
        </p:scale>
        <p:origin x="-20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DA4A-1D1F-42AA-BE92-66E98911D351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D5EF-DABC-4F11-98D3-2B3862FFB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1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Огородова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pPr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№31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18434" name="Picture 2" descr="C:\Users\Елена\Desktop\Е. М. Шафф\Конкурсы\Учитель года\2015 - 2016\Огородова В. Н\Фото\2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4857784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73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DSCN4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643866" cy="5819796"/>
          </a:xfrm>
          <a:prstGeom prst="rect">
            <a:avLst/>
          </a:prstGeom>
          <a:noFill/>
        </p:spPr>
      </p:pic>
    </p:spTree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DSCN4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477045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i="1" dirty="0" smtClean="0"/>
              <a:t>Система повышения мотивации учащихся на уроках информатики средствами применения ЦОР и сетевых технологий</a:t>
            </a:r>
            <a:endParaRPr lang="ru-RU" sz="5400" i="1" dirty="0"/>
          </a:p>
        </p:txBody>
      </p:sp>
    </p:spTree>
  </p:cSld>
  <p:clrMapOvr>
    <a:masterClrMapping/>
  </p:clrMapOvr>
  <p:transition advTm="694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Desktop\Е. М. Шафф\Конкурсы\Учитель года\2015 - 2016\Огородова В. Н\Фото\DSC_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572428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67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\Desktop\Е. М. Шафф\Конкурсы\Учитель года\2015 - 2016\Огородова В. Н\Фото\DSC_0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67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Панфилова Олеся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№33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1026" name="Picture 2" descr="C:\Users\Елена\Desktop\Е. М. Шафф\Конкурсы\Учитель года\2015 - 2016\Панфилова О. С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13283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642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i="1" dirty="0" smtClean="0"/>
              <a:t>Развитие творческих способностей учащихся          в процессе           музыкального обучения</a:t>
            </a:r>
            <a:endParaRPr lang="ru-RU" sz="5400" i="1" dirty="0"/>
          </a:p>
        </p:txBody>
      </p:sp>
    </p:spTree>
  </p:cSld>
  <p:clrMapOvr>
    <a:masterClrMapping/>
  </p:clrMapOvr>
  <p:transition advTm="76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Е. М. Шафф\Конкурсы\Учитель года\2015 - 2016\Панфилова О. С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767789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64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Мещерякова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Валерьевна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обществознания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№35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4098" name="Picture 2" descr="C:\Users\Елена\Desktop\Е. М. Шафф\Конкурсы\Учитель года\2015 - 2016\Мещерякова Л. В\Мещерякова Л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140296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br>
              <a:rPr lang="ru-RU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истории и обществознания</a:t>
            </a:r>
            <a:endParaRPr lang="ru-RU" sz="5400" i="1" dirty="0"/>
          </a:p>
        </p:txBody>
      </p:sp>
    </p:spTree>
  </p:cSld>
  <p:clrMapOvr>
    <a:masterClrMapping/>
  </p:clrMapOvr>
  <p:transition advTm="772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543</TotalTime>
  <Words>59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40</cp:revision>
  <dcterms:created xsi:type="dcterms:W3CDTF">2014-12-10T05:39:27Z</dcterms:created>
  <dcterms:modified xsi:type="dcterms:W3CDTF">2016-04-07T17:14:04Z</dcterms:modified>
</cp:coreProperties>
</file>