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4"/>
  </p:notesMasterIdLst>
  <p:sldIdLst>
    <p:sldId id="272" r:id="rId2"/>
    <p:sldId id="311" r:id="rId3"/>
    <p:sldId id="273" r:id="rId4"/>
    <p:sldId id="296" r:id="rId5"/>
    <p:sldId id="269" r:id="rId6"/>
    <p:sldId id="313" r:id="rId7"/>
    <p:sldId id="270" r:id="rId8"/>
    <p:sldId id="271" r:id="rId9"/>
    <p:sldId id="275" r:id="rId10"/>
    <p:sldId id="315" r:id="rId11"/>
    <p:sldId id="276" r:id="rId12"/>
    <p:sldId id="29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4337" autoAdjust="0"/>
  </p:normalViewPr>
  <p:slideViewPr>
    <p:cSldViewPr>
      <p:cViewPr varScale="1">
        <p:scale>
          <a:sx n="46" d="100"/>
          <a:sy n="46" d="100"/>
        </p:scale>
        <p:origin x="-20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9EDA4A-1D1F-42AA-BE92-66E98911D351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DD5EF-DABC-4F11-98D3-2B3862FFB5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088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D5EF-DABC-4F11-98D3-2B3862FFB50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D5EF-DABC-4F11-98D3-2B3862FFB50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68D267-49E6-4D13-80E3-C2B4A7B57F02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D84B50-FFBB-457C-B07C-D902377592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68D267-49E6-4D13-80E3-C2B4A7B57F02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D84B50-FFBB-457C-B07C-D90237759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68D267-49E6-4D13-80E3-C2B4A7B57F02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D84B50-FFBB-457C-B07C-D90237759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68D267-49E6-4D13-80E3-C2B4A7B57F02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D84B50-FFBB-457C-B07C-D90237759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68D267-49E6-4D13-80E3-C2B4A7B57F02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D84B50-FFBB-457C-B07C-D902377592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68D267-49E6-4D13-80E3-C2B4A7B57F02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D84B50-FFBB-457C-B07C-D90237759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68D267-49E6-4D13-80E3-C2B4A7B57F02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D84B50-FFBB-457C-B07C-D90237759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68D267-49E6-4D13-80E3-C2B4A7B57F02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D84B50-FFBB-457C-B07C-D90237759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68D267-49E6-4D13-80E3-C2B4A7B57F02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D84B50-FFBB-457C-B07C-D902377592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68D267-49E6-4D13-80E3-C2B4A7B57F02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D84B50-FFBB-457C-B07C-D90237759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68D267-49E6-4D13-80E3-C2B4A7B57F02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D84B50-FFBB-457C-B07C-D902377592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168D267-49E6-4D13-80E3-C2B4A7B57F02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2D84B50-FFBB-457C-B07C-D902377592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Шамаева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Юлия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Григорьевна,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начальных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классов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школы №25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Picture 2" descr="C:\Users\Администратор\Desktop\ikah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57290" cy="1142984"/>
          </a:xfrm>
          <a:prstGeom prst="rect">
            <a:avLst/>
          </a:prstGeom>
          <a:noFill/>
        </p:spPr>
      </p:pic>
      <p:pic>
        <p:nvPicPr>
          <p:cNvPr id="9218" name="Picture 2" descr="C:\Users\Елена\Desktop\Е. М. Шафф\Конкурсы\Учитель года\2015 - 2016\Шамаева Ю. Г\фото\Sca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857752" y="500042"/>
            <a:ext cx="4000528" cy="6072206"/>
          </a:xfrm>
          <a:prstGeom prst="rect">
            <a:avLst/>
          </a:prstGeom>
          <a:noFill/>
        </p:spPr>
      </p:pic>
    </p:spTree>
  </p:cSld>
  <p:clrMapOvr>
    <a:masterClrMapping/>
  </p:clrMapOvr>
  <p:transition advTm="664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 методического семинара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Проектная деятельность обучающихся на уроках географии в условиях реализации ФГОС</a:t>
            </a:r>
            <a:endParaRPr lang="ru-RU" sz="5400" i="1" dirty="0"/>
          </a:p>
        </p:txBody>
      </p:sp>
    </p:spTree>
  </p:cSld>
  <p:clrMapOvr>
    <a:masterClrMapping/>
  </p:clrMapOvr>
  <p:transition advTm="7254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Picture 2" descr="C:\Users\Елена\Desktop\Е. М. Шафф\Конкурсы\Учитель года\2015 - 2016\Ракунова Е. В\сюжетное фото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714356"/>
            <a:ext cx="7643866" cy="5643602"/>
          </a:xfrm>
          <a:prstGeom prst="rect">
            <a:avLst/>
          </a:prstGeom>
          <a:noFill/>
        </p:spPr>
      </p:pic>
    </p:spTree>
  </p:cSld>
  <p:clrMapOvr>
    <a:masterClrMapping/>
  </p:clrMapOvr>
  <p:transition advTm="7582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Елена\Desktop\Е. М. Шафф\Конкурсы\Учитель года\2015 - 2016\Ракунова Е. В\сюжетное фот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642918"/>
            <a:ext cx="7429552" cy="5857916"/>
          </a:xfrm>
          <a:prstGeom prst="rect">
            <a:avLst/>
          </a:prstGeom>
          <a:noFill/>
        </p:spPr>
      </p:pic>
    </p:spTree>
  </p:cSld>
  <p:clrMapOvr>
    <a:masterClrMapping/>
  </p:clrMapOvr>
  <p:transition advTm="6489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 методического семинара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5400" i="1" dirty="0" smtClean="0">
                <a:latin typeface="Bookman Old Style" pitchFamily="18" charset="0"/>
              </a:rPr>
              <a:t>Использование </a:t>
            </a:r>
            <a:br>
              <a:rPr lang="ru-RU" sz="5400" i="1" dirty="0" smtClean="0">
                <a:latin typeface="Bookman Old Style" pitchFamily="18" charset="0"/>
              </a:rPr>
            </a:br>
            <a:r>
              <a:rPr lang="ru-RU" sz="5400" i="1" dirty="0" smtClean="0">
                <a:latin typeface="Bookman Old Style" pitchFamily="18" charset="0"/>
              </a:rPr>
              <a:t>учебных ситуаций как способ формирования универсальных учебных действий </a:t>
            </a:r>
            <a:br>
              <a:rPr lang="ru-RU" sz="5400" i="1" dirty="0" smtClean="0">
                <a:latin typeface="Bookman Old Style" pitchFamily="18" charset="0"/>
              </a:rPr>
            </a:br>
            <a:r>
              <a:rPr lang="ru-RU" sz="5400" i="1" dirty="0" smtClean="0">
                <a:latin typeface="Bookman Old Style" pitchFamily="18" charset="0"/>
              </a:rPr>
              <a:t>младших школьников</a:t>
            </a:r>
          </a:p>
          <a:p>
            <a:pPr algn="ctr">
              <a:buNone/>
            </a:pPr>
            <a:endParaRPr lang="ru-RU" sz="5400" i="1" dirty="0"/>
          </a:p>
        </p:txBody>
      </p:sp>
    </p:spTree>
  </p:cSld>
  <p:clrMapOvr>
    <a:masterClrMapping/>
  </p:clrMapOvr>
  <p:transition advTm="7191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Елена\Desktop\Е. М. Шафф\Конкурсы\Учитель года\2015 - 2016\Шамаева Ю. Г\фото\IMAG0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1647"/>
            <a:ext cx="9144000" cy="5154706"/>
          </a:xfrm>
          <a:prstGeom prst="rect">
            <a:avLst/>
          </a:prstGeom>
          <a:noFill/>
        </p:spPr>
      </p:pic>
    </p:spTree>
  </p:cSld>
  <p:clrMapOvr>
    <a:masterClrMapping/>
  </p:clrMapOvr>
  <p:transition advTm="7238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Елена\Desktop\Е. М. Шафф\Конкурсы\Учитель года\2015 - 2016\Шамаева Ю. Г\фото\IMAG01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928670"/>
            <a:ext cx="8220102" cy="5572164"/>
          </a:xfrm>
          <a:prstGeom prst="rect">
            <a:avLst/>
          </a:prstGeom>
          <a:noFill/>
        </p:spPr>
      </p:pic>
    </p:spTree>
  </p:cSld>
  <p:clrMapOvr>
    <a:masterClrMapping/>
  </p:clrMapOvr>
  <p:transition advTm="7082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Бойченко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Лариса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Альбертовна,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физической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культуры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школы №27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Picture 2" descr="C:\Users\Администратор\Desktop\ikah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57290" cy="1142984"/>
          </a:xfrm>
          <a:prstGeom prst="rect">
            <a:avLst/>
          </a:prstGeom>
          <a:noFill/>
        </p:spPr>
      </p:pic>
      <p:pic>
        <p:nvPicPr>
          <p:cNvPr id="12290" name="Picture 2" descr="C:\Users\Елена\Desktop\Е. М. Шафф\Конкурсы\Учитель года\2015 - 2016\Бойченко Л. А\фото Бойченко Л.А\лариса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9190" y="571480"/>
            <a:ext cx="3786214" cy="5786478"/>
          </a:xfrm>
          <a:prstGeom prst="rect">
            <a:avLst/>
          </a:prstGeom>
          <a:noFill/>
        </p:spPr>
      </p:pic>
    </p:spTree>
  </p:cSld>
  <p:clrMapOvr>
    <a:masterClrMapping/>
  </p:clrMapOvr>
  <p:transition advTm="741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 методического семинара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5400" i="1" dirty="0" smtClean="0"/>
              <a:t>Использование </a:t>
            </a:r>
            <a:r>
              <a:rPr lang="ru-RU" sz="5400" i="1" dirty="0" err="1" smtClean="0"/>
              <a:t>системно-деятельностного</a:t>
            </a:r>
            <a:r>
              <a:rPr lang="ru-RU" sz="5400" i="1" dirty="0" smtClean="0"/>
              <a:t> подхода на уроках физической культуры для совершенствования физических качеств обучающихся</a:t>
            </a:r>
            <a:endParaRPr lang="ru-RU" sz="5400" i="1" dirty="0"/>
          </a:p>
        </p:txBody>
      </p:sp>
    </p:spTree>
  </p:cSld>
  <p:clrMapOvr>
    <a:masterClrMapping/>
  </p:clrMapOvr>
  <p:transition advTm="7363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Елена\Desktop\Е. М. Шафф\Конкурсы\Учитель года\2015 - 2016\Бойченко Л. А\фото Бойченко Л.А\DSCN01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85728"/>
            <a:ext cx="7929618" cy="6286520"/>
          </a:xfrm>
          <a:prstGeom prst="rect">
            <a:avLst/>
          </a:prstGeom>
          <a:noFill/>
        </p:spPr>
      </p:pic>
    </p:spTree>
  </p:cSld>
  <p:clrMapOvr>
    <a:masterClrMapping/>
  </p:clrMapOvr>
  <p:transition advTm="7067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Елена\Desktop\Е. М. Шафф\Конкурсы\Учитель года\2015 - 2016\Бойченко Л. А\фото Бойченко Л.А\RSCN01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00042"/>
            <a:ext cx="8143932" cy="5929354"/>
          </a:xfrm>
          <a:prstGeom prst="rect">
            <a:avLst/>
          </a:prstGeom>
          <a:noFill/>
        </p:spPr>
      </p:pic>
    </p:spTree>
  </p:cSld>
  <p:clrMapOvr>
    <a:masterClrMapping/>
  </p:clrMapOvr>
  <p:transition advTm="73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928662" y="1524000"/>
            <a:ext cx="3571900" cy="4663440"/>
          </a:xfrm>
        </p:spPr>
        <p:txBody>
          <a:bodyPr/>
          <a:lstStyle/>
          <a:p>
            <a:pPr>
              <a:buNone/>
            </a:pP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Ракунова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Елена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Владимировна,</a:t>
            </a:r>
          </a:p>
          <a:p>
            <a:pPr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</a:p>
          <a:p>
            <a:pPr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географии</a:t>
            </a:r>
          </a:p>
          <a:p>
            <a:pPr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школы №28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Picture 2" descr="C:\Users\Администратор\Desktop\ikah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57290" cy="1142984"/>
          </a:xfrm>
          <a:prstGeom prst="rect">
            <a:avLst/>
          </a:prstGeom>
          <a:noFill/>
        </p:spPr>
      </p:pic>
      <p:pic>
        <p:nvPicPr>
          <p:cNvPr id="2" name="Picture 2" descr="C:\Users\Елена\Desktop\Е. М. Шафф\Конкурсы\Учитель года\2015 - 2016\Ракунова Е. В\портретное фото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357298"/>
            <a:ext cx="4505326" cy="4143404"/>
          </a:xfrm>
          <a:prstGeom prst="rect">
            <a:avLst/>
          </a:prstGeom>
          <a:noFill/>
        </p:spPr>
      </p:pic>
    </p:spTree>
  </p:cSld>
  <p:clrMapOvr>
    <a:masterClrMapping/>
  </p:clrMapOvr>
  <p:transition advTm="7161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543</TotalTime>
  <Words>63</Words>
  <Application>Microsoft Office PowerPoint</Application>
  <PresentationFormat>Экран (4:3)</PresentationFormat>
  <Paragraphs>28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Презентация PowerPoint</vt:lpstr>
      <vt:lpstr>Тема методического семинара</vt:lpstr>
      <vt:lpstr>Презентация PowerPoint</vt:lpstr>
      <vt:lpstr>Презентация PowerPoint</vt:lpstr>
      <vt:lpstr>Презентация PowerPoint</vt:lpstr>
      <vt:lpstr>Тема методического семинара</vt:lpstr>
      <vt:lpstr>Презентация PowerPoint</vt:lpstr>
      <vt:lpstr>Презентация PowerPoint</vt:lpstr>
      <vt:lpstr>Презентация PowerPoint</vt:lpstr>
      <vt:lpstr>Тема методического семинара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38</cp:revision>
  <dcterms:created xsi:type="dcterms:W3CDTF">2014-12-10T05:39:27Z</dcterms:created>
  <dcterms:modified xsi:type="dcterms:W3CDTF">2016-04-07T17:08:09Z</dcterms:modified>
</cp:coreProperties>
</file>