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257" r:id="rId2"/>
    <p:sldId id="262" r:id="rId3"/>
    <p:sldId id="305" r:id="rId4"/>
    <p:sldId id="263" r:id="rId5"/>
    <p:sldId id="295" r:id="rId6"/>
    <p:sldId id="265" r:id="rId7"/>
    <p:sldId id="307" r:id="rId8"/>
    <p:sldId id="266" r:id="rId9"/>
    <p:sldId id="267" r:id="rId10"/>
    <p:sldId id="30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37" autoAdjust="0"/>
  </p:normalViewPr>
  <p:slideViewPr>
    <p:cSldViewPr>
      <p:cViewPr varScale="1">
        <p:scale>
          <a:sx n="46" d="100"/>
          <a:sy n="46" d="100"/>
        </p:scale>
        <p:origin x="-20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DA4A-1D1F-42AA-BE92-66E98911D351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D5EF-DABC-4F11-98D3-2B3862FFB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2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D5EF-DABC-4F11-98D3-2B3862FFB5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D5EF-DABC-4F11-98D3-2B3862FFB5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68D267-49E6-4D13-80E3-C2B4A7B57F02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D84B50-FFBB-457C-B07C-D90237759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142985"/>
            <a:ext cx="6500858" cy="435771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375" y="260649"/>
            <a:ext cx="7815290" cy="18471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МУНИЦИПАЛЬНЫЙ ЭТАП ВСЕРОССИЙСКОГО КОНКУРСА «УЧИТЕЛЬ ГОДА РОССИИ»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239234"/>
            <a:ext cx="72866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i="1" dirty="0" smtClean="0"/>
              <a:t>В подвижничестве учителя – будущее России</a:t>
            </a:r>
          </a:p>
          <a:p>
            <a:pPr algn="ctr"/>
            <a:endParaRPr lang="ru-RU" sz="3200" b="1" i="1" dirty="0"/>
          </a:p>
        </p:txBody>
      </p:sp>
    </p:spTree>
  </p:cSld>
  <p:clrMapOvr>
    <a:masterClrMapping/>
  </p:clrMapOvr>
  <p:transition advTm="59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5400" i="1" dirty="0" smtClean="0"/>
              <a:t>Личностно-ориентированное обучение как способ развития личности учащихся на уроках истории в условиях реализации ФГОС</a:t>
            </a:r>
            <a:endParaRPr lang="ru-RU" sz="5400" i="1" dirty="0"/>
          </a:p>
        </p:txBody>
      </p:sp>
    </p:spTree>
  </p:cSld>
  <p:clrMapOvr>
    <a:masterClrMapping/>
  </p:clrMapOvr>
  <p:transition advTm="667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8194" name="Picture 2" descr="C:\Users\Елена\Desktop\Е. М. Шафф\Конкурсы\Учитель года\2015 - 2016\Вахонина О. В\Фото к конкурсу\WP_20151209_13_27_25_Pro__high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8005788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Tm="695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3643338" cy="466344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Клейменова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Юрьевна 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№14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1026" name="Picture 2" descr="C:\Users\Елена\Desktop\Е. М. Шафф\Конкурсы\Учитель года\2015 - 2016\Клейменова В. Ю\фото\IMG_04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4014745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63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как средство формирования коммуникативных и информационных компетенций младшего школьника</a:t>
            </a:r>
            <a:endParaRPr lang="ru-RU" sz="4000" dirty="0"/>
          </a:p>
        </p:txBody>
      </p:sp>
    </p:spTree>
  </p:cSld>
  <p:clrMapOvr>
    <a:masterClrMapping/>
  </p:clrMapOvr>
  <p:transition advTm="669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Е. М. Шафф\Конкурсы\Учитель года\2015 - 2016\Клейменова В. Ю\фото\IMG_0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7575816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Е. М. Шафф\Конкурсы\Учитель года\2015 - 2016\Клейменова В. Ю\фото\IMG_0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8143900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Tm="666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35719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Петкова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Галина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истории и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обществознания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№23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4098" name="Picture 2" descr="C:\Users\Елена\Desktop\Е. М. Шафф\Конкурсы\Учитель года\2015 - 2016\Петкова Г. В\1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28"/>
            <a:ext cx="4000527" cy="6572272"/>
          </a:xfrm>
          <a:prstGeom prst="rect">
            <a:avLst/>
          </a:prstGeom>
          <a:noFill/>
        </p:spPr>
      </p:pic>
    </p:spTree>
  </p:cSld>
  <p:clrMapOvr>
    <a:masterClrMapping/>
  </p:clrMapOvr>
  <p:transition advTm="639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методического семинара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i="1" dirty="0" smtClean="0"/>
              <a:t>Развитие информационной культуры учащихся на уроках истории</a:t>
            </a:r>
            <a:endParaRPr lang="ru-RU" sz="5400" i="1" dirty="0"/>
          </a:p>
        </p:txBody>
      </p:sp>
    </p:spTree>
  </p:cSld>
  <p:clrMapOvr>
    <a:masterClrMapping/>
  </p:clrMapOvr>
  <p:transition advTm="70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Е. М. Шафф\Конкурсы\Учитель года\2015 - 2016\Петкова Г. В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57216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22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3429024" cy="466344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Вахонина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Владимировна,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 и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обществознания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№24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Администратор\Desktop\ika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142984"/>
          </a:xfrm>
          <a:prstGeom prst="rect">
            <a:avLst/>
          </a:prstGeom>
          <a:noFill/>
        </p:spPr>
      </p:pic>
      <p:pic>
        <p:nvPicPr>
          <p:cNvPr id="7170" name="Picture 2" descr="C:\Users\Елена\Desktop\Е. М. Шафф\Конкурсы\Учитель года\2015 - 2016\Вахонина О. В\Фото к конкурсу\SDC135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6"/>
            <a:ext cx="4648202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Tm="655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543</TotalTime>
  <Words>90</Words>
  <Application>Microsoft Office PowerPoint</Application>
  <PresentationFormat>Экран (4:3)</PresentationFormat>
  <Paragraphs>31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Тема методического семинара</vt:lpstr>
      <vt:lpstr>Презентация PowerPoint</vt:lpstr>
      <vt:lpstr>Презентация PowerPoint</vt:lpstr>
      <vt:lpstr>Презентация PowerPoint</vt:lpstr>
      <vt:lpstr>Тема методического семинара</vt:lpstr>
      <vt:lpstr>Презентация PowerPoint</vt:lpstr>
      <vt:lpstr>Презентация PowerPoint</vt:lpstr>
      <vt:lpstr>Тема методического семинара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38</cp:revision>
  <dcterms:created xsi:type="dcterms:W3CDTF">2014-12-10T05:39:27Z</dcterms:created>
  <dcterms:modified xsi:type="dcterms:W3CDTF">2016-04-07T17:06:54Z</dcterms:modified>
</cp:coreProperties>
</file>