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9" r:id="rId3"/>
    <p:sldId id="264" r:id="rId4"/>
    <p:sldId id="267" r:id="rId5"/>
    <p:sldId id="270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84B328-B352-486C-899C-2FBEBCD14E9F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FD7F46-5C97-44E7-BB9B-FF33A295FC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Е. М. Шафф\Конкурсы\Учитель года\2015 - 2016\Учебные занятия, проекты, закрытие\DSC0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esktop\Е. М. Шафф\Конкурсы\Учитель года\2015 - 2016\Учебные занятия, проекты, закрытие\DSC0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лена\Desktop\Е. М. Шафф\Конкурсы\Учитель года\2015 - 2016\Учебные занятия, проекты, закрытие\DSC0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esktop\Е. М. Шафф\Конкурсы\Учитель года\2015 - 2016\Учебные занятия, проекты, закрытие\DSC0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esktop\Е. М. Шафф\Конкурсы\Учитель года\2015 - 2016\Учебные занятия, проекты, закрытие\DSC00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esktop\Е. М. Шафф\Конкурсы\Учитель года\2015 - 2016\Учебные занятия, проекты, закрытие\DSC0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России: день второй </dc:title>
  <dc:creator>Елена</dc:creator>
  <cp:lastModifiedBy>Admin</cp:lastModifiedBy>
  <cp:revision>4</cp:revision>
  <dcterms:created xsi:type="dcterms:W3CDTF">2015-12-28T06:51:19Z</dcterms:created>
  <dcterms:modified xsi:type="dcterms:W3CDTF">2016-04-07T17:28:16Z</dcterms:modified>
</cp:coreProperties>
</file>