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500042"/>
            <a:ext cx="6172200" cy="164307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Учитель года России: день второй 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357562"/>
            <a:ext cx="6172200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Учебные занятия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375279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Е. М. Шафф\Конкурсы\Учитель года\2015 - 2016\Учебные занятия, проекты, закрытие\DSC002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571480"/>
            <a:ext cx="800105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Елена\Desktop\Е. М. Шафф\Конкурсы\Учитель года\2015 - 2016\Учебные занятия, проекты, закрытие\DSC0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Е. М. Шафф\Конкурсы\Учитель года\2015 - 2016\Учебные занятия, проекты, закрытие\DSC00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Е. М. Шафф\Конкурсы\Учитель года\2015 - 2016\Учебные занятия, проекты, закрытие\DSC002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001056" cy="5830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Е. М. Шафф\Конкурсы\Учитель года\2015 - 2016\Учебные занятия, проекты, закрытие\DSC002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7858180" cy="5973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Елена\Desktop\Е. М. Шафф\Конкурсы\Учитель года\2015 - 2016\Учебные занятия, проекты, закрытие\DSC0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Е. М. Шафф\Конкурсы\Учитель года\2015 - 2016\Учебные занятия, проекты, закрытие\DSC0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</TotalTime>
  <Words>8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Учитель года России: день второй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года России: день второй </dc:title>
  <dc:creator>Елена</dc:creator>
  <cp:lastModifiedBy>Admin</cp:lastModifiedBy>
  <cp:revision>2</cp:revision>
  <dcterms:created xsi:type="dcterms:W3CDTF">2015-12-28T06:51:19Z</dcterms:created>
  <dcterms:modified xsi:type="dcterms:W3CDTF">2016-04-07T17:23:16Z</dcterms:modified>
</cp:coreProperties>
</file>