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76" r:id="rId7"/>
    <p:sldId id="273" r:id="rId8"/>
    <p:sldId id="267" r:id="rId9"/>
    <p:sldId id="271" r:id="rId10"/>
    <p:sldId id="272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765" autoAdjust="0"/>
    <p:restoredTop sz="94586" autoAdjust="0"/>
  </p:normalViewPr>
  <p:slideViewPr>
    <p:cSldViewPr>
      <p:cViewPr varScale="1">
        <p:scale>
          <a:sx n="62" d="100"/>
          <a:sy n="62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013F3-3129-4D8D-8432-44B96981F16B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779E7-058A-42F6-BBCA-8DC7046BAA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F905D1B-B3CF-4DD5-92BF-1E01258F1A8C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638676-0AF7-41A6-9863-09C2C3FFB0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7818"/>
            <a:ext cx="9144000" cy="7065818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0"/>
            <a:ext cx="8143932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Муниципальное  бюджетное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общеобразовательное учреждение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Киселевского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городского округа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«Основная общеобразовательная школа №3»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Система оценки качества достижения требований ФГОС НОО в контексте требований Профессионального  стандарта педагога.</a:t>
            </a:r>
            <a:endParaRPr kumimoji="0" lang="ru-RU" sz="2400" b="1" i="1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 класс</a:t>
            </a:r>
            <a:endParaRPr lang="ru-RU" sz="2400" b="1" i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«Занимательный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квиллинг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i="1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Учитель технологии Асанова А.А.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Киселевск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2016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 descr="http://www.clipartkid.com/images/496/winter-wallpaper-free-download-hd-wallpapers-eKsJAZ-clip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0"/>
            <a:ext cx="8666773" cy="6500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52439" cy="7072338"/>
          </a:xfrm>
        </p:spPr>
      </p:pic>
      <p:sp>
        <p:nvSpPr>
          <p:cNvPr id="5" name="Прямоугольник 4"/>
          <p:cNvSpPr/>
          <p:nvPr/>
        </p:nvSpPr>
        <p:spPr>
          <a:xfrm>
            <a:off x="1142976" y="571480"/>
            <a:ext cx="6851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ln w="50800"/>
                <a:solidFill>
                  <a:schemeClr val="bg1"/>
                </a:solidFill>
              </a:rPr>
              <a:t>«Два</a:t>
            </a:r>
            <a:r>
              <a:rPr lang="ru-RU" sz="5400" b="1" i="1" dirty="0" smtClean="0">
                <a:ln w="50800"/>
                <a:solidFill>
                  <a:schemeClr val="bg1"/>
                </a:solidFill>
              </a:rPr>
              <a:t> Мороза»</a:t>
            </a:r>
            <a:endParaRPr lang="ru-RU" sz="5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214678" y="3714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 descr="два моро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643050"/>
            <a:ext cx="6953272" cy="4635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\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49950"/>
          </a:xfrm>
        </p:spPr>
      </p:pic>
      <p:sp>
        <p:nvSpPr>
          <p:cNvPr id="5" name="Прямоугольник 4"/>
          <p:cNvSpPr/>
          <p:nvPr/>
        </p:nvSpPr>
        <p:spPr>
          <a:xfrm>
            <a:off x="571472" y="1214422"/>
            <a:ext cx="819487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 smtClean="0">
              <a:ln/>
              <a:solidFill>
                <a:schemeClr val="bg1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bg1"/>
                </a:solidFill>
                <a:effectLst/>
              </a:rPr>
              <a:t>С </a:t>
            </a:r>
            <a:r>
              <a:rPr lang="ru-RU" sz="5400" b="1" dirty="0" smtClean="0">
                <a:ln/>
                <a:solidFill>
                  <a:schemeClr val="bg1"/>
                </a:solidFill>
              </a:rPr>
              <a:t>Наступающим Новым </a:t>
            </a:r>
          </a:p>
          <a:p>
            <a:pPr algn="ctr"/>
            <a:r>
              <a:rPr lang="ru-RU" sz="5400" b="1" dirty="0" smtClean="0">
                <a:ln/>
                <a:solidFill>
                  <a:schemeClr val="bg1"/>
                </a:solidFill>
              </a:rPr>
              <a:t>Годом!</a:t>
            </a:r>
            <a:endParaRPr lang="ru-RU" sz="5400" b="1" cap="none" spc="0" dirty="0">
              <a:ln/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4602" y="0"/>
            <a:ext cx="9438602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48" y="357166"/>
            <a:ext cx="78581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i="1" dirty="0" smtClean="0">
                <a:ln w="50800"/>
                <a:solidFill>
                  <a:schemeClr val="bg1"/>
                </a:solidFill>
              </a:rPr>
              <a:t>Скоро, скоро Новый год! </a:t>
            </a:r>
            <a:endParaRPr lang="ru-RU" sz="4400" b="1" i="1" cap="none" spc="0" dirty="0">
              <a:ln w="50800"/>
              <a:solidFill>
                <a:schemeClr val="bg1"/>
              </a:solidFill>
              <a:effectLst/>
            </a:endParaRPr>
          </a:p>
        </p:txBody>
      </p:sp>
      <p:pic>
        <p:nvPicPr>
          <p:cNvPr id="6" name="Рисунок 5" descr="нов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428736"/>
            <a:ext cx="7289588" cy="48269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07818"/>
            <a:ext cx="9144000" cy="7065818"/>
          </a:xfrm>
        </p:spPr>
      </p:pic>
      <p:sp>
        <p:nvSpPr>
          <p:cNvPr id="5" name="TextBox 4"/>
          <p:cNvSpPr txBox="1"/>
          <p:nvPr/>
        </p:nvSpPr>
        <p:spPr>
          <a:xfrm>
            <a:off x="1000100" y="0"/>
            <a:ext cx="7066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chemeClr val="bg1"/>
                </a:solidFill>
              </a:rPr>
              <a:t>Морозные узоры</a:t>
            </a:r>
            <a:endParaRPr lang="ru-RU" sz="6000" b="1" i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мороз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357298"/>
            <a:ext cx="3455699" cy="2166940"/>
          </a:xfrm>
          <a:prstGeom prst="rect">
            <a:avLst/>
          </a:prstGeom>
        </p:spPr>
      </p:pic>
      <p:pic>
        <p:nvPicPr>
          <p:cNvPr id="9" name="Рисунок 8" descr="мороз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5154" y="1285860"/>
            <a:ext cx="3296116" cy="2214578"/>
          </a:xfrm>
          <a:prstGeom prst="rect">
            <a:avLst/>
          </a:prstGeom>
        </p:spPr>
      </p:pic>
      <p:pic>
        <p:nvPicPr>
          <p:cNvPr id="10" name="Рисунок 9" descr="морозные узоры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000504"/>
            <a:ext cx="3357586" cy="2356695"/>
          </a:xfrm>
          <a:prstGeom prst="rect">
            <a:avLst/>
          </a:prstGeom>
        </p:spPr>
      </p:pic>
      <p:pic>
        <p:nvPicPr>
          <p:cNvPr id="11" name="Рисунок 10" descr="морозный узор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1013" y="3929066"/>
            <a:ext cx="3280011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7065818"/>
          </a:xfrm>
        </p:spPr>
      </p:pic>
      <p:pic>
        <p:nvPicPr>
          <p:cNvPr id="5" name="Рисунок 4" descr="дед мороз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370098" cy="5848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293" y="0"/>
            <a:ext cx="9316293" cy="6858000"/>
          </a:xfrm>
        </p:spPr>
      </p:pic>
      <p:pic>
        <p:nvPicPr>
          <p:cNvPr id="5" name="Рисунок 4" descr="тер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517900"/>
            <a:ext cx="7786710" cy="5840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48708"/>
            <a:ext cx="9144000" cy="6906708"/>
          </a:xfrm>
        </p:spPr>
      </p:pic>
      <p:pic>
        <p:nvPicPr>
          <p:cNvPr id="6" name="Рисунок 5" descr="вс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81000"/>
            <a:ext cx="685804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\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065818"/>
          </a:xfrm>
        </p:spPr>
      </p:pic>
      <p:pic>
        <p:nvPicPr>
          <p:cNvPr id="5" name="Рисунок 4" descr="коробо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696496"/>
            <a:ext cx="7707338" cy="5780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\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91950"/>
            <a:ext cx="9144000" cy="7049950"/>
          </a:xfrm>
        </p:spPr>
      </p:pic>
      <p:pic>
        <p:nvPicPr>
          <p:cNvPr id="6" name="Рисунок 5" descr="формы квиллинг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71480"/>
            <a:ext cx="8072494" cy="5661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\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Содержимое 3" descr="ф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799598"/>
          </a:xfrm>
        </p:spPr>
      </p:pic>
      <p:pic>
        <p:nvPicPr>
          <p:cNvPr id="11" name="Рисунок 10" descr="дедус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572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172</TotalTime>
  <Words>63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\     </vt:lpstr>
      <vt:lpstr>\     </vt:lpstr>
      <vt:lpstr>\     </vt:lpstr>
      <vt:lpstr>Слайд 10</vt:lpstr>
      <vt:lpstr>\  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19</cp:revision>
  <dcterms:created xsi:type="dcterms:W3CDTF">2015-12-22T19:55:14Z</dcterms:created>
  <dcterms:modified xsi:type="dcterms:W3CDTF">2016-12-07T20:24:40Z</dcterms:modified>
</cp:coreProperties>
</file>