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3" r:id="rId2"/>
    <p:sldId id="363" r:id="rId3"/>
    <p:sldId id="344" r:id="rId4"/>
    <p:sldId id="323" r:id="rId5"/>
    <p:sldId id="324" r:id="rId6"/>
    <p:sldId id="352" r:id="rId7"/>
    <p:sldId id="367" r:id="rId8"/>
    <p:sldId id="342" r:id="rId9"/>
    <p:sldId id="359" r:id="rId10"/>
    <p:sldId id="374" r:id="rId11"/>
    <p:sldId id="376" r:id="rId12"/>
    <p:sldId id="377" r:id="rId13"/>
    <p:sldId id="361" r:id="rId14"/>
    <p:sldId id="380" r:id="rId15"/>
    <p:sldId id="370" r:id="rId16"/>
    <p:sldId id="378" r:id="rId17"/>
    <p:sldId id="381" r:id="rId18"/>
    <p:sldId id="382" r:id="rId19"/>
    <p:sldId id="372" r:id="rId20"/>
    <p:sldId id="357" r:id="rId21"/>
    <p:sldId id="309" r:id="rId22"/>
    <p:sldId id="38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82198F-F972-4638-95D2-327325A79BB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E1038C-250A-427B-B642-A7E87671F92A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Внутренние</a:t>
          </a:r>
          <a:r>
            <a:rPr lang="ru-RU" sz="3200" b="1" dirty="0" smtClean="0"/>
            <a:t> </a:t>
          </a:r>
          <a:endParaRPr lang="ru-RU" sz="3200" b="1" dirty="0"/>
        </a:p>
      </dgm:t>
    </dgm:pt>
    <dgm:pt modelId="{6A09BF04-9580-4C2C-9845-73397C871338}" type="parTrans" cxnId="{CA696C1F-DEBD-46BD-98E5-44D58BB5BC87}">
      <dgm:prSet/>
      <dgm:spPr/>
      <dgm:t>
        <a:bodyPr/>
        <a:lstStyle/>
        <a:p>
          <a:endParaRPr lang="ru-RU"/>
        </a:p>
      </dgm:t>
    </dgm:pt>
    <dgm:pt modelId="{BA87EE20-787C-4BBA-AA5E-7305C29594D8}" type="sibTrans" cxnId="{CA696C1F-DEBD-46BD-98E5-44D58BB5BC87}">
      <dgm:prSet/>
      <dgm:spPr/>
      <dgm:t>
        <a:bodyPr/>
        <a:lstStyle/>
        <a:p>
          <a:endParaRPr lang="ru-RU"/>
        </a:p>
      </dgm:t>
    </dgm:pt>
    <dgm:pt modelId="{91886E15-F9B2-4FF4-9DFA-8CD868CD9B1D}">
      <dgm:prSet phldrT="[Текст]" custT="1"/>
      <dgm:spPr/>
      <dgm:t>
        <a:bodyPr/>
        <a:lstStyle/>
        <a:p>
          <a:pPr algn="just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Текущее оценивание в классе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AE6464F0-3664-4682-A8C3-2725F7D5D481}" type="parTrans" cxnId="{EC8D3480-FE32-4D90-A3CD-4E5091AEF4D3}">
      <dgm:prSet/>
      <dgm:spPr/>
      <dgm:t>
        <a:bodyPr/>
        <a:lstStyle/>
        <a:p>
          <a:endParaRPr lang="ru-RU"/>
        </a:p>
      </dgm:t>
    </dgm:pt>
    <dgm:pt modelId="{7F8C94D4-C2BC-4962-8D6C-D9D0113446BA}" type="sibTrans" cxnId="{EC8D3480-FE32-4D90-A3CD-4E5091AEF4D3}">
      <dgm:prSet/>
      <dgm:spPr/>
      <dgm:t>
        <a:bodyPr/>
        <a:lstStyle/>
        <a:p>
          <a:endParaRPr lang="ru-RU"/>
        </a:p>
      </dgm:t>
    </dgm:pt>
    <dgm:pt modelId="{160599CC-3FFE-4024-AB24-778E8494B4EE}">
      <dgm:prSet phldrT="[Текст]" custT="1"/>
      <dgm:spPr/>
      <dgm:t>
        <a:bodyPr/>
        <a:lstStyle/>
        <a:p>
          <a:pPr algn="just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Наблюдения психологов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73048691-56CE-4443-9D38-ACD171C84371}" type="parTrans" cxnId="{2E0C1280-CC0E-4A56-B65D-22CE77EBE14D}">
      <dgm:prSet/>
      <dgm:spPr/>
      <dgm:t>
        <a:bodyPr/>
        <a:lstStyle/>
        <a:p>
          <a:endParaRPr lang="ru-RU"/>
        </a:p>
      </dgm:t>
    </dgm:pt>
    <dgm:pt modelId="{9BA4D00B-46F7-4C92-A21A-164739D972D6}" type="sibTrans" cxnId="{2E0C1280-CC0E-4A56-B65D-22CE77EBE14D}">
      <dgm:prSet/>
      <dgm:spPr/>
      <dgm:t>
        <a:bodyPr/>
        <a:lstStyle/>
        <a:p>
          <a:endParaRPr lang="ru-RU"/>
        </a:p>
      </dgm:t>
    </dgm:pt>
    <dgm:pt modelId="{46F348AB-6D64-4610-81C8-7D36F25FC994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Внешние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A2B9DDEF-D6AB-442D-8025-7B0FF9836AB0}" type="parTrans" cxnId="{2AC23A91-4EB0-4130-98E0-3C45963AADE8}">
      <dgm:prSet/>
      <dgm:spPr/>
      <dgm:t>
        <a:bodyPr/>
        <a:lstStyle/>
        <a:p>
          <a:endParaRPr lang="ru-RU"/>
        </a:p>
      </dgm:t>
    </dgm:pt>
    <dgm:pt modelId="{CD5D357F-9CE3-4DAC-9807-30E5C1DD429C}" type="sibTrans" cxnId="{2AC23A91-4EB0-4130-98E0-3C45963AADE8}">
      <dgm:prSet/>
      <dgm:spPr/>
      <dgm:t>
        <a:bodyPr/>
        <a:lstStyle/>
        <a:p>
          <a:endParaRPr lang="ru-RU"/>
        </a:p>
      </dgm:t>
    </dgm:pt>
    <dgm:pt modelId="{89443B31-74A6-40E4-8FB4-F7566EDF870D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Государственные экзамены</a:t>
          </a:r>
        </a:p>
      </dgm:t>
    </dgm:pt>
    <dgm:pt modelId="{35700EB8-5A52-4C84-86F2-3635E8EFF340}" type="parTrans" cxnId="{092C1308-6B5B-414A-9648-E39C1B46AF84}">
      <dgm:prSet/>
      <dgm:spPr/>
      <dgm:t>
        <a:bodyPr/>
        <a:lstStyle/>
        <a:p>
          <a:endParaRPr lang="ru-RU"/>
        </a:p>
      </dgm:t>
    </dgm:pt>
    <dgm:pt modelId="{279261E0-D813-422D-A07C-0C6BED454E93}" type="sibTrans" cxnId="{092C1308-6B5B-414A-9648-E39C1B46AF84}">
      <dgm:prSet/>
      <dgm:spPr/>
      <dgm:t>
        <a:bodyPr/>
        <a:lstStyle/>
        <a:p>
          <a:endParaRPr lang="ru-RU"/>
        </a:p>
      </dgm:t>
    </dgm:pt>
    <dgm:pt modelId="{8FF542E5-2CE3-4BB3-B8A5-CAD7127DF670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Государственная регламентация (лицензирование, аккредитация, контроль и надзор)</a:t>
          </a:r>
        </a:p>
      </dgm:t>
    </dgm:pt>
    <dgm:pt modelId="{F6B7C030-2BD9-4D87-9AB1-48601BA9A224}" type="parTrans" cxnId="{33213A9D-4273-468D-B7D2-3D15AF07865E}">
      <dgm:prSet/>
      <dgm:spPr/>
      <dgm:t>
        <a:bodyPr/>
        <a:lstStyle/>
        <a:p>
          <a:endParaRPr lang="ru-RU"/>
        </a:p>
      </dgm:t>
    </dgm:pt>
    <dgm:pt modelId="{4C5DEDE8-690B-4DF5-B37C-A9195A22D345}" type="sibTrans" cxnId="{33213A9D-4273-468D-B7D2-3D15AF07865E}">
      <dgm:prSet/>
      <dgm:spPr/>
      <dgm:t>
        <a:bodyPr/>
        <a:lstStyle/>
        <a:p>
          <a:endParaRPr lang="ru-RU"/>
        </a:p>
      </dgm:t>
    </dgm:pt>
    <dgm:pt modelId="{883D1984-C218-44A7-ABF5-0F6413683DF4}">
      <dgm:prSet phldrT="[Текст]" custT="1"/>
      <dgm:spPr/>
      <dgm:t>
        <a:bodyPr/>
        <a:lstStyle/>
        <a:p>
          <a:pPr algn="just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Внутренний мониторинг (стартовый, тематический, промежуточный, итоговый контроль)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F2E964D-AD63-4F42-B751-8E1C0C9CC93E}" type="parTrans" cxnId="{A561C61E-35EA-4298-B448-EB895FF568FF}">
      <dgm:prSet/>
      <dgm:spPr/>
      <dgm:t>
        <a:bodyPr/>
        <a:lstStyle/>
        <a:p>
          <a:endParaRPr lang="ru-RU"/>
        </a:p>
      </dgm:t>
    </dgm:pt>
    <dgm:pt modelId="{2DCD7935-A40A-4CEC-9784-7417C6D40AE5}" type="sibTrans" cxnId="{A561C61E-35EA-4298-B448-EB895FF568FF}">
      <dgm:prSet/>
      <dgm:spPr/>
      <dgm:t>
        <a:bodyPr/>
        <a:lstStyle/>
        <a:p>
          <a:endParaRPr lang="ru-RU"/>
        </a:p>
      </dgm:t>
    </dgm:pt>
    <dgm:pt modelId="{4DD515D1-FE74-465E-9E45-56002A7096F1}">
      <dgm:prSet phldrT="[Текст]" custT="1"/>
      <dgm:spPr/>
      <dgm:t>
        <a:bodyPr/>
        <a:lstStyle/>
        <a:p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Самообследование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8B2F58C9-A936-4B4F-BE3A-BBCC07174E72}" type="parTrans" cxnId="{07D70C9B-1380-4531-A8E0-6107D47425C9}">
      <dgm:prSet/>
      <dgm:spPr/>
      <dgm:t>
        <a:bodyPr/>
        <a:lstStyle/>
        <a:p>
          <a:endParaRPr lang="ru-RU"/>
        </a:p>
      </dgm:t>
    </dgm:pt>
    <dgm:pt modelId="{67CE1171-DBDA-4E68-A3F2-2269B9CFAD3F}" type="sibTrans" cxnId="{07D70C9B-1380-4531-A8E0-6107D47425C9}">
      <dgm:prSet/>
      <dgm:spPr/>
      <dgm:t>
        <a:bodyPr/>
        <a:lstStyle/>
        <a:p>
          <a:endParaRPr lang="ru-RU"/>
        </a:p>
      </dgm:t>
    </dgm:pt>
    <dgm:pt modelId="{D50C99E8-53C2-488B-BEFB-1F8E41C4F03D}">
      <dgm:prSet phldrT="[Текст]" custT="1"/>
      <dgm:spPr/>
      <dgm:t>
        <a:bodyPr/>
        <a:lstStyle/>
        <a:p>
          <a:pPr algn="just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Учет динамики учебных и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внеучебных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достижений (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портфолио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E47E4FB4-C47A-4131-8CDA-161EE64312ED}" type="parTrans" cxnId="{374A011B-6CED-4E05-9FE9-3234C0DC9089}">
      <dgm:prSet/>
      <dgm:spPr/>
      <dgm:t>
        <a:bodyPr/>
        <a:lstStyle/>
        <a:p>
          <a:endParaRPr lang="ru-RU"/>
        </a:p>
      </dgm:t>
    </dgm:pt>
    <dgm:pt modelId="{92311181-AE49-4205-9535-17D74063E7F9}" type="sibTrans" cxnId="{374A011B-6CED-4E05-9FE9-3234C0DC9089}">
      <dgm:prSet/>
      <dgm:spPr/>
      <dgm:t>
        <a:bodyPr/>
        <a:lstStyle/>
        <a:p>
          <a:endParaRPr lang="ru-RU"/>
        </a:p>
      </dgm:t>
    </dgm:pt>
    <dgm:pt modelId="{C4C4E02F-A4DE-43AA-92E3-5404D7A2200C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Аттестация педагогов</a:t>
          </a:r>
        </a:p>
      </dgm:t>
    </dgm:pt>
    <dgm:pt modelId="{57440B75-F155-448F-801B-82EC81B0A180}" type="parTrans" cxnId="{56390C25-EA78-4244-8403-18F4712FAED6}">
      <dgm:prSet/>
      <dgm:spPr/>
      <dgm:t>
        <a:bodyPr/>
        <a:lstStyle/>
        <a:p>
          <a:endParaRPr lang="ru-RU"/>
        </a:p>
      </dgm:t>
    </dgm:pt>
    <dgm:pt modelId="{73FBED93-BD2E-4917-9B39-4E8F5BE5FD73}" type="sibTrans" cxnId="{56390C25-EA78-4244-8403-18F4712FAED6}">
      <dgm:prSet/>
      <dgm:spPr/>
      <dgm:t>
        <a:bodyPr/>
        <a:lstStyle/>
        <a:p>
          <a:endParaRPr lang="ru-RU"/>
        </a:p>
      </dgm:t>
    </dgm:pt>
    <dgm:pt modelId="{D6D4E26B-0E03-465B-A668-30A52536C83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Независимая оценка, общественная, общественно-профессиональная аккредитация</a:t>
          </a:r>
        </a:p>
      </dgm:t>
    </dgm:pt>
    <dgm:pt modelId="{C7081571-F7A0-4408-9278-4F53CA322A26}" type="parTrans" cxnId="{E357173F-E2D7-4A2E-A231-0E2A375FD105}">
      <dgm:prSet/>
      <dgm:spPr/>
      <dgm:t>
        <a:bodyPr/>
        <a:lstStyle/>
        <a:p>
          <a:endParaRPr lang="ru-RU"/>
        </a:p>
      </dgm:t>
    </dgm:pt>
    <dgm:pt modelId="{9519BA20-6A34-4542-ABC1-191BEE2D063A}" type="sibTrans" cxnId="{E357173F-E2D7-4A2E-A231-0E2A375FD105}">
      <dgm:prSet/>
      <dgm:spPr/>
      <dgm:t>
        <a:bodyPr/>
        <a:lstStyle/>
        <a:p>
          <a:endParaRPr lang="ru-RU"/>
        </a:p>
      </dgm:t>
    </dgm:pt>
    <dgm:pt modelId="{699A525B-AA20-420A-B30A-2F52CA6F71E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Мониторинг</a:t>
          </a:r>
          <a:r>
            <a:rPr lang="ru-RU" sz="1800" b="1" dirty="0" smtClean="0">
              <a:solidFill>
                <a:srgbClr val="000000"/>
              </a:solidFill>
              <a:cs typeface="Arial" charset="0"/>
            </a:rPr>
            <a:t> </a:t>
          </a:r>
        </a:p>
      </dgm:t>
    </dgm:pt>
    <dgm:pt modelId="{D8CA1920-EDC5-4E70-B2C5-CE46CE5649F7}" type="parTrans" cxnId="{E71C67F3-CBEB-4162-B216-7929BDC5BCFF}">
      <dgm:prSet/>
      <dgm:spPr/>
      <dgm:t>
        <a:bodyPr/>
        <a:lstStyle/>
        <a:p>
          <a:endParaRPr lang="ru-RU"/>
        </a:p>
      </dgm:t>
    </dgm:pt>
    <dgm:pt modelId="{0D7C33D7-DC9F-4B95-B49B-511F5B1D398C}" type="sibTrans" cxnId="{E71C67F3-CBEB-4162-B216-7929BDC5BCFF}">
      <dgm:prSet/>
      <dgm:spPr/>
      <dgm:t>
        <a:bodyPr/>
        <a:lstStyle/>
        <a:p>
          <a:endParaRPr lang="ru-RU"/>
        </a:p>
      </dgm:t>
    </dgm:pt>
    <dgm:pt modelId="{05E31CFC-8759-4C3F-884F-C209F2E2D310}" type="pres">
      <dgm:prSet presAssocID="{AA82198F-F972-4638-95D2-327325A79BB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ABFB03A-29B3-46FF-A03F-1B03AB8E2544}" type="pres">
      <dgm:prSet presAssocID="{3BE1038C-250A-427B-B642-A7E87671F92A}" presName="root" presStyleCnt="0"/>
      <dgm:spPr/>
    </dgm:pt>
    <dgm:pt modelId="{20DA9B18-90C5-4233-BB75-900768894F01}" type="pres">
      <dgm:prSet presAssocID="{3BE1038C-250A-427B-B642-A7E87671F92A}" presName="rootComposite" presStyleCnt="0"/>
      <dgm:spPr/>
    </dgm:pt>
    <dgm:pt modelId="{DEBDE8C3-41B6-4971-80F0-39B0A464ADFC}" type="pres">
      <dgm:prSet presAssocID="{3BE1038C-250A-427B-B642-A7E87671F92A}" presName="rootText" presStyleLbl="node1" presStyleIdx="0" presStyleCnt="2" custScaleX="216359" custLinFactNeighborX="-25690" custLinFactNeighborY="23988"/>
      <dgm:spPr/>
      <dgm:t>
        <a:bodyPr/>
        <a:lstStyle/>
        <a:p>
          <a:endParaRPr lang="ru-RU"/>
        </a:p>
      </dgm:t>
    </dgm:pt>
    <dgm:pt modelId="{1182F66C-6010-425E-88C7-4428EAE43C29}" type="pres">
      <dgm:prSet presAssocID="{3BE1038C-250A-427B-B642-A7E87671F92A}" presName="rootConnector" presStyleLbl="node1" presStyleIdx="0" presStyleCnt="2"/>
      <dgm:spPr/>
      <dgm:t>
        <a:bodyPr/>
        <a:lstStyle/>
        <a:p>
          <a:endParaRPr lang="ru-RU"/>
        </a:p>
      </dgm:t>
    </dgm:pt>
    <dgm:pt modelId="{FD0CC5A0-E259-4B07-9A0C-8139AB1116A6}" type="pres">
      <dgm:prSet presAssocID="{3BE1038C-250A-427B-B642-A7E87671F92A}" presName="childShape" presStyleCnt="0"/>
      <dgm:spPr/>
    </dgm:pt>
    <dgm:pt modelId="{04A59E2F-64B7-431B-9421-B5866CBE29C9}" type="pres">
      <dgm:prSet presAssocID="{AE6464F0-3664-4682-A8C3-2725F7D5D481}" presName="Name13" presStyleLbl="parChTrans1D2" presStyleIdx="0" presStyleCnt="10"/>
      <dgm:spPr/>
      <dgm:t>
        <a:bodyPr/>
        <a:lstStyle/>
        <a:p>
          <a:endParaRPr lang="ru-RU"/>
        </a:p>
      </dgm:t>
    </dgm:pt>
    <dgm:pt modelId="{83D49539-CDBA-4A15-A6AA-24BC4E010605}" type="pres">
      <dgm:prSet presAssocID="{91886E15-F9B2-4FF4-9DFA-8CD868CD9B1D}" presName="childText" presStyleLbl="bgAcc1" presStyleIdx="0" presStyleCnt="10" custScaleX="289202" custLinFactNeighborX="-7184" custLinFactNeighborY="11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385096-D9D1-4A48-A229-2831DD83AAE4}" type="pres">
      <dgm:prSet presAssocID="{73048691-56CE-4443-9D38-ACD171C84371}" presName="Name13" presStyleLbl="parChTrans1D2" presStyleIdx="1" presStyleCnt="10"/>
      <dgm:spPr/>
      <dgm:t>
        <a:bodyPr/>
        <a:lstStyle/>
        <a:p>
          <a:endParaRPr lang="ru-RU"/>
        </a:p>
      </dgm:t>
    </dgm:pt>
    <dgm:pt modelId="{9B3D7E6A-16EB-46FD-934C-3E2068DDB063}" type="pres">
      <dgm:prSet presAssocID="{160599CC-3FFE-4024-AB24-778E8494B4EE}" presName="childText" presStyleLbl="bgAcc1" presStyleIdx="1" presStyleCnt="10" custScaleX="192740" custLinFactNeighborX="740" custLinFactNeighborY="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83E43-17BA-4529-AFB6-B8FF942E3104}" type="pres">
      <dgm:prSet presAssocID="{DF2E964D-AD63-4F42-B751-8E1C0C9CC93E}" presName="Name13" presStyleLbl="parChTrans1D2" presStyleIdx="2" presStyleCnt="10"/>
      <dgm:spPr/>
      <dgm:t>
        <a:bodyPr/>
        <a:lstStyle/>
        <a:p>
          <a:endParaRPr lang="ru-RU"/>
        </a:p>
      </dgm:t>
    </dgm:pt>
    <dgm:pt modelId="{87498E29-119D-4978-958B-3454E9678D7B}" type="pres">
      <dgm:prSet presAssocID="{883D1984-C218-44A7-ABF5-0F6413683DF4}" presName="childText" presStyleLbl="bgAcc1" presStyleIdx="2" presStyleCnt="10" custScaleX="382148" custScaleY="175340" custLinFactNeighborX="740" custLinFactNeighborY="-10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0D6FE5-3124-4270-98AF-ED42CE31F6E6}" type="pres">
      <dgm:prSet presAssocID="{E47E4FB4-C47A-4131-8CDA-161EE64312ED}" presName="Name13" presStyleLbl="parChTrans1D2" presStyleIdx="3" presStyleCnt="10"/>
      <dgm:spPr/>
      <dgm:t>
        <a:bodyPr/>
        <a:lstStyle/>
        <a:p>
          <a:endParaRPr lang="ru-RU"/>
        </a:p>
      </dgm:t>
    </dgm:pt>
    <dgm:pt modelId="{A83A21CA-B5B7-4088-BB4E-037DD0EC64CF}" type="pres">
      <dgm:prSet presAssocID="{D50C99E8-53C2-488B-BEFB-1F8E41C4F03D}" presName="childText" presStyleLbl="bgAcc1" presStyleIdx="3" presStyleCnt="10" custScaleX="375353" custScaleY="136084" custLinFactNeighborX="-15108" custLinFactNeighborY="-8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639ED-958F-4D42-8238-444E7CA9CBDE}" type="pres">
      <dgm:prSet presAssocID="{8B2F58C9-A936-4B4F-BE3A-BBCC07174E72}" presName="Name13" presStyleLbl="parChTrans1D2" presStyleIdx="4" presStyleCnt="10"/>
      <dgm:spPr/>
      <dgm:t>
        <a:bodyPr/>
        <a:lstStyle/>
        <a:p>
          <a:endParaRPr lang="ru-RU"/>
        </a:p>
      </dgm:t>
    </dgm:pt>
    <dgm:pt modelId="{00A27616-CF3D-4DD4-BFE5-B23D0A61175C}" type="pres">
      <dgm:prSet presAssocID="{4DD515D1-FE74-465E-9E45-56002A7096F1}" presName="childText" presStyleLbl="bgAcc1" presStyleIdx="4" presStyleCnt="10" custScaleX="244232" custScaleY="106183" custLinFactNeighborX="8664" custLinFactNeighborY="6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46B8C-86CF-4B25-8B48-25FAD4255EE0}" type="pres">
      <dgm:prSet presAssocID="{46F348AB-6D64-4610-81C8-7D36F25FC994}" presName="root" presStyleCnt="0"/>
      <dgm:spPr/>
    </dgm:pt>
    <dgm:pt modelId="{46C494B9-F74D-4540-B7E5-A500389752E6}" type="pres">
      <dgm:prSet presAssocID="{46F348AB-6D64-4610-81C8-7D36F25FC994}" presName="rootComposite" presStyleCnt="0"/>
      <dgm:spPr/>
    </dgm:pt>
    <dgm:pt modelId="{F487B530-78EC-4FC4-9F1D-237C8FB98637}" type="pres">
      <dgm:prSet presAssocID="{46F348AB-6D64-4610-81C8-7D36F25FC994}" presName="rootText" presStyleLbl="node1" presStyleIdx="1" presStyleCnt="2" custScaleX="231056"/>
      <dgm:spPr/>
      <dgm:t>
        <a:bodyPr/>
        <a:lstStyle/>
        <a:p>
          <a:endParaRPr lang="ru-RU"/>
        </a:p>
      </dgm:t>
    </dgm:pt>
    <dgm:pt modelId="{537A4062-C523-4657-8AB7-A0AB88541E58}" type="pres">
      <dgm:prSet presAssocID="{46F348AB-6D64-4610-81C8-7D36F25FC994}" presName="rootConnector" presStyleLbl="node1" presStyleIdx="1" presStyleCnt="2"/>
      <dgm:spPr/>
      <dgm:t>
        <a:bodyPr/>
        <a:lstStyle/>
        <a:p>
          <a:endParaRPr lang="ru-RU"/>
        </a:p>
      </dgm:t>
    </dgm:pt>
    <dgm:pt modelId="{BFF2634B-B3FD-41E6-9ABE-18B4E70292C4}" type="pres">
      <dgm:prSet presAssocID="{46F348AB-6D64-4610-81C8-7D36F25FC994}" presName="childShape" presStyleCnt="0"/>
      <dgm:spPr/>
    </dgm:pt>
    <dgm:pt modelId="{4D4D0C05-35AA-4A11-9EFC-EE47219FDE8B}" type="pres">
      <dgm:prSet presAssocID="{35700EB8-5A52-4C84-86F2-3635E8EFF340}" presName="Name13" presStyleLbl="parChTrans1D2" presStyleIdx="5" presStyleCnt="10"/>
      <dgm:spPr/>
      <dgm:t>
        <a:bodyPr/>
        <a:lstStyle/>
        <a:p>
          <a:endParaRPr lang="ru-RU"/>
        </a:p>
      </dgm:t>
    </dgm:pt>
    <dgm:pt modelId="{0851E14E-D64D-4112-894F-FA1E8F5B0313}" type="pres">
      <dgm:prSet presAssocID="{89443B31-74A6-40E4-8FB4-F7566EDF870D}" presName="childText" presStyleLbl="bgAcc1" presStyleIdx="5" presStyleCnt="10" custScaleX="274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9D80C8-CB28-4A37-BD4F-66C28D583C1C}" type="pres">
      <dgm:prSet presAssocID="{F6B7C030-2BD9-4D87-9AB1-48601BA9A224}" presName="Name13" presStyleLbl="parChTrans1D2" presStyleIdx="6" presStyleCnt="10"/>
      <dgm:spPr/>
      <dgm:t>
        <a:bodyPr/>
        <a:lstStyle/>
        <a:p>
          <a:endParaRPr lang="ru-RU"/>
        </a:p>
      </dgm:t>
    </dgm:pt>
    <dgm:pt modelId="{A014DB15-F690-455F-8761-7AE66FA8E702}" type="pres">
      <dgm:prSet presAssocID="{8FF542E5-2CE3-4BB3-B8A5-CAD7127DF670}" presName="childText" presStyleLbl="bgAcc1" presStyleIdx="6" presStyleCnt="10" custScaleX="408569" custScaleY="164275" custLinFactNeighborX="-179" custLinFactNeighborY="3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CD9FE-A6B0-44F7-8D9C-AF509AFD8106}" type="pres">
      <dgm:prSet presAssocID="{57440B75-F155-448F-801B-82EC81B0A180}" presName="Name13" presStyleLbl="parChTrans1D2" presStyleIdx="7" presStyleCnt="10"/>
      <dgm:spPr/>
      <dgm:t>
        <a:bodyPr/>
        <a:lstStyle/>
        <a:p>
          <a:endParaRPr lang="ru-RU"/>
        </a:p>
      </dgm:t>
    </dgm:pt>
    <dgm:pt modelId="{A1FC6C5C-E435-48E3-B595-63FAFE0248EB}" type="pres">
      <dgm:prSet presAssocID="{C4C4E02F-A4DE-43AA-92E3-5404D7A2200C}" presName="childText" presStyleLbl="bgAcc1" presStyleIdx="7" presStyleCnt="10" custScaleX="327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82F31A-7A79-4CD6-B085-763B002952F9}" type="pres">
      <dgm:prSet presAssocID="{C7081571-F7A0-4408-9278-4F53CA322A26}" presName="Name13" presStyleLbl="parChTrans1D2" presStyleIdx="8" presStyleCnt="10"/>
      <dgm:spPr/>
      <dgm:t>
        <a:bodyPr/>
        <a:lstStyle/>
        <a:p>
          <a:endParaRPr lang="ru-RU"/>
        </a:p>
      </dgm:t>
    </dgm:pt>
    <dgm:pt modelId="{AB4B1971-6ED9-4093-8F0B-01085D1146B0}" type="pres">
      <dgm:prSet presAssocID="{D6D4E26B-0E03-465B-A668-30A52536C832}" presName="childText" presStyleLbl="bgAcc1" presStyleIdx="8" presStyleCnt="10" custScaleX="524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4D50A8-ABE2-448B-AC3D-D594F4044F8F}" type="pres">
      <dgm:prSet presAssocID="{D8CA1920-EDC5-4E70-B2C5-CE46CE5649F7}" presName="Name13" presStyleLbl="parChTrans1D2" presStyleIdx="9" presStyleCnt="10"/>
      <dgm:spPr/>
      <dgm:t>
        <a:bodyPr/>
        <a:lstStyle/>
        <a:p>
          <a:endParaRPr lang="ru-RU"/>
        </a:p>
      </dgm:t>
    </dgm:pt>
    <dgm:pt modelId="{66C230AB-28E6-46F4-BD5E-4649DCC162CD}" type="pres">
      <dgm:prSet presAssocID="{699A525B-AA20-420A-B30A-2F52CA6F71E7}" presName="childText" presStyleLbl="bgAcc1" presStyleIdx="9" presStyleCnt="10" custScaleX="398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85F004-3B38-4B97-84BF-03A9E5EA994F}" type="presOf" srcId="{89443B31-74A6-40E4-8FB4-F7566EDF870D}" destId="{0851E14E-D64D-4112-894F-FA1E8F5B0313}" srcOrd="0" destOrd="0" presId="urn:microsoft.com/office/officeart/2005/8/layout/hierarchy3"/>
    <dgm:cxn modelId="{A561C61E-35EA-4298-B448-EB895FF568FF}" srcId="{3BE1038C-250A-427B-B642-A7E87671F92A}" destId="{883D1984-C218-44A7-ABF5-0F6413683DF4}" srcOrd="2" destOrd="0" parTransId="{DF2E964D-AD63-4F42-B751-8E1C0C9CC93E}" sibTransId="{2DCD7935-A40A-4CEC-9784-7417C6D40AE5}"/>
    <dgm:cxn modelId="{16919350-A0C9-4332-9EAF-D72DB951784A}" type="presOf" srcId="{3BE1038C-250A-427B-B642-A7E87671F92A}" destId="{DEBDE8C3-41B6-4971-80F0-39B0A464ADFC}" srcOrd="0" destOrd="0" presId="urn:microsoft.com/office/officeart/2005/8/layout/hierarchy3"/>
    <dgm:cxn modelId="{07D70C9B-1380-4531-A8E0-6107D47425C9}" srcId="{3BE1038C-250A-427B-B642-A7E87671F92A}" destId="{4DD515D1-FE74-465E-9E45-56002A7096F1}" srcOrd="4" destOrd="0" parTransId="{8B2F58C9-A936-4B4F-BE3A-BBCC07174E72}" sibTransId="{67CE1171-DBDA-4E68-A3F2-2269B9CFAD3F}"/>
    <dgm:cxn modelId="{3502F032-18E0-4C2C-9741-2C1CAE1E833B}" type="presOf" srcId="{8B2F58C9-A936-4B4F-BE3A-BBCC07174E72}" destId="{B98639ED-958F-4D42-8238-444E7CA9CBDE}" srcOrd="0" destOrd="0" presId="urn:microsoft.com/office/officeart/2005/8/layout/hierarchy3"/>
    <dgm:cxn modelId="{7A78DE4D-B3F4-43E4-B065-25639F2402A8}" type="presOf" srcId="{C7081571-F7A0-4408-9278-4F53CA322A26}" destId="{FD82F31A-7A79-4CD6-B085-763B002952F9}" srcOrd="0" destOrd="0" presId="urn:microsoft.com/office/officeart/2005/8/layout/hierarchy3"/>
    <dgm:cxn modelId="{797A0CFC-EFDA-47D7-8008-D996EBE00F13}" type="presOf" srcId="{699A525B-AA20-420A-B30A-2F52CA6F71E7}" destId="{66C230AB-28E6-46F4-BD5E-4649DCC162CD}" srcOrd="0" destOrd="0" presId="urn:microsoft.com/office/officeart/2005/8/layout/hierarchy3"/>
    <dgm:cxn modelId="{092C1308-6B5B-414A-9648-E39C1B46AF84}" srcId="{46F348AB-6D64-4610-81C8-7D36F25FC994}" destId="{89443B31-74A6-40E4-8FB4-F7566EDF870D}" srcOrd="0" destOrd="0" parTransId="{35700EB8-5A52-4C84-86F2-3635E8EFF340}" sibTransId="{279261E0-D813-422D-A07C-0C6BED454E93}"/>
    <dgm:cxn modelId="{BCD59DC2-B2D1-4069-8AB3-0464A03B2158}" type="presOf" srcId="{8FF542E5-2CE3-4BB3-B8A5-CAD7127DF670}" destId="{A014DB15-F690-455F-8761-7AE66FA8E702}" srcOrd="0" destOrd="0" presId="urn:microsoft.com/office/officeart/2005/8/layout/hierarchy3"/>
    <dgm:cxn modelId="{A5BA91D4-AAF6-4E07-8319-F5969CBBDC33}" type="presOf" srcId="{E47E4FB4-C47A-4131-8CDA-161EE64312ED}" destId="{640D6FE5-3124-4270-98AF-ED42CE31F6E6}" srcOrd="0" destOrd="0" presId="urn:microsoft.com/office/officeart/2005/8/layout/hierarchy3"/>
    <dgm:cxn modelId="{CEC1BB45-62F4-4696-9D2B-64A65B905026}" type="presOf" srcId="{57440B75-F155-448F-801B-82EC81B0A180}" destId="{C31CD9FE-A6B0-44F7-8D9C-AF509AFD8106}" srcOrd="0" destOrd="0" presId="urn:microsoft.com/office/officeart/2005/8/layout/hierarchy3"/>
    <dgm:cxn modelId="{34BB3D1E-4DAF-4745-87E2-AEEC8262917C}" type="presOf" srcId="{46F348AB-6D64-4610-81C8-7D36F25FC994}" destId="{F487B530-78EC-4FC4-9F1D-237C8FB98637}" srcOrd="0" destOrd="0" presId="urn:microsoft.com/office/officeart/2005/8/layout/hierarchy3"/>
    <dgm:cxn modelId="{8120B20F-0634-4328-A3AD-C49C0DFAAAB7}" type="presOf" srcId="{91886E15-F9B2-4FF4-9DFA-8CD868CD9B1D}" destId="{83D49539-CDBA-4A15-A6AA-24BC4E010605}" srcOrd="0" destOrd="0" presId="urn:microsoft.com/office/officeart/2005/8/layout/hierarchy3"/>
    <dgm:cxn modelId="{CA696C1F-DEBD-46BD-98E5-44D58BB5BC87}" srcId="{AA82198F-F972-4638-95D2-327325A79BB7}" destId="{3BE1038C-250A-427B-B642-A7E87671F92A}" srcOrd="0" destOrd="0" parTransId="{6A09BF04-9580-4C2C-9845-73397C871338}" sibTransId="{BA87EE20-787C-4BBA-AA5E-7305C29594D8}"/>
    <dgm:cxn modelId="{CA76AFA0-B250-4C70-BC67-9D97DD9AF7F6}" type="presOf" srcId="{883D1984-C218-44A7-ABF5-0F6413683DF4}" destId="{87498E29-119D-4978-958B-3454E9678D7B}" srcOrd="0" destOrd="0" presId="urn:microsoft.com/office/officeart/2005/8/layout/hierarchy3"/>
    <dgm:cxn modelId="{56390C25-EA78-4244-8403-18F4712FAED6}" srcId="{46F348AB-6D64-4610-81C8-7D36F25FC994}" destId="{C4C4E02F-A4DE-43AA-92E3-5404D7A2200C}" srcOrd="2" destOrd="0" parTransId="{57440B75-F155-448F-801B-82EC81B0A180}" sibTransId="{73FBED93-BD2E-4917-9B39-4E8F5BE5FD73}"/>
    <dgm:cxn modelId="{A4B91E56-DA41-46E5-B219-552EEBED32A9}" type="presOf" srcId="{D50C99E8-53C2-488B-BEFB-1F8E41C4F03D}" destId="{A83A21CA-B5B7-4088-BB4E-037DD0EC64CF}" srcOrd="0" destOrd="0" presId="urn:microsoft.com/office/officeart/2005/8/layout/hierarchy3"/>
    <dgm:cxn modelId="{EC8D3480-FE32-4D90-A3CD-4E5091AEF4D3}" srcId="{3BE1038C-250A-427B-B642-A7E87671F92A}" destId="{91886E15-F9B2-4FF4-9DFA-8CD868CD9B1D}" srcOrd="0" destOrd="0" parTransId="{AE6464F0-3664-4682-A8C3-2725F7D5D481}" sibTransId="{7F8C94D4-C2BC-4962-8D6C-D9D0113446BA}"/>
    <dgm:cxn modelId="{2E0C1280-CC0E-4A56-B65D-22CE77EBE14D}" srcId="{3BE1038C-250A-427B-B642-A7E87671F92A}" destId="{160599CC-3FFE-4024-AB24-778E8494B4EE}" srcOrd="1" destOrd="0" parTransId="{73048691-56CE-4443-9D38-ACD171C84371}" sibTransId="{9BA4D00B-46F7-4C92-A21A-164739D972D6}"/>
    <dgm:cxn modelId="{E357173F-E2D7-4A2E-A231-0E2A375FD105}" srcId="{46F348AB-6D64-4610-81C8-7D36F25FC994}" destId="{D6D4E26B-0E03-465B-A668-30A52536C832}" srcOrd="3" destOrd="0" parTransId="{C7081571-F7A0-4408-9278-4F53CA322A26}" sibTransId="{9519BA20-6A34-4542-ABC1-191BEE2D063A}"/>
    <dgm:cxn modelId="{57A04C35-D7EA-47B5-8386-813051FA93F1}" type="presOf" srcId="{AE6464F0-3664-4682-A8C3-2725F7D5D481}" destId="{04A59E2F-64B7-431B-9421-B5866CBE29C9}" srcOrd="0" destOrd="0" presId="urn:microsoft.com/office/officeart/2005/8/layout/hierarchy3"/>
    <dgm:cxn modelId="{33213A9D-4273-468D-B7D2-3D15AF07865E}" srcId="{46F348AB-6D64-4610-81C8-7D36F25FC994}" destId="{8FF542E5-2CE3-4BB3-B8A5-CAD7127DF670}" srcOrd="1" destOrd="0" parTransId="{F6B7C030-2BD9-4D87-9AB1-48601BA9A224}" sibTransId="{4C5DEDE8-690B-4DF5-B37C-A9195A22D345}"/>
    <dgm:cxn modelId="{8A8A0609-FC55-4065-BC1A-747D776F9E99}" type="presOf" srcId="{DF2E964D-AD63-4F42-B751-8E1C0C9CC93E}" destId="{85B83E43-17BA-4529-AFB6-B8FF942E3104}" srcOrd="0" destOrd="0" presId="urn:microsoft.com/office/officeart/2005/8/layout/hierarchy3"/>
    <dgm:cxn modelId="{390FA442-4B99-47D3-84FC-6FB12ED56D39}" type="presOf" srcId="{F6B7C030-2BD9-4D87-9AB1-48601BA9A224}" destId="{439D80C8-CB28-4A37-BD4F-66C28D583C1C}" srcOrd="0" destOrd="0" presId="urn:microsoft.com/office/officeart/2005/8/layout/hierarchy3"/>
    <dgm:cxn modelId="{09037525-33C1-423B-9407-D16185693D0D}" type="presOf" srcId="{73048691-56CE-4443-9D38-ACD171C84371}" destId="{F6385096-D9D1-4A48-A229-2831DD83AAE4}" srcOrd="0" destOrd="0" presId="urn:microsoft.com/office/officeart/2005/8/layout/hierarchy3"/>
    <dgm:cxn modelId="{8B6FD54A-9454-4CBD-A3B2-CFF6D4A023D8}" type="presOf" srcId="{D6D4E26B-0E03-465B-A668-30A52536C832}" destId="{AB4B1971-6ED9-4093-8F0B-01085D1146B0}" srcOrd="0" destOrd="0" presId="urn:microsoft.com/office/officeart/2005/8/layout/hierarchy3"/>
    <dgm:cxn modelId="{97826C76-7CD0-4C58-B8A2-9BB3B1C2E390}" type="presOf" srcId="{46F348AB-6D64-4610-81C8-7D36F25FC994}" destId="{537A4062-C523-4657-8AB7-A0AB88541E58}" srcOrd="1" destOrd="0" presId="urn:microsoft.com/office/officeart/2005/8/layout/hierarchy3"/>
    <dgm:cxn modelId="{891F4FBF-3045-42D5-B5EA-79D23176AF4B}" type="presOf" srcId="{35700EB8-5A52-4C84-86F2-3635E8EFF340}" destId="{4D4D0C05-35AA-4A11-9EFC-EE47219FDE8B}" srcOrd="0" destOrd="0" presId="urn:microsoft.com/office/officeart/2005/8/layout/hierarchy3"/>
    <dgm:cxn modelId="{2ADC90B6-FEAC-4FF4-93DA-DF7CA1CE0ED5}" type="presOf" srcId="{C4C4E02F-A4DE-43AA-92E3-5404D7A2200C}" destId="{A1FC6C5C-E435-48E3-B595-63FAFE0248EB}" srcOrd="0" destOrd="0" presId="urn:microsoft.com/office/officeart/2005/8/layout/hierarchy3"/>
    <dgm:cxn modelId="{2AC23A91-4EB0-4130-98E0-3C45963AADE8}" srcId="{AA82198F-F972-4638-95D2-327325A79BB7}" destId="{46F348AB-6D64-4610-81C8-7D36F25FC994}" srcOrd="1" destOrd="0" parTransId="{A2B9DDEF-D6AB-442D-8025-7B0FF9836AB0}" sibTransId="{CD5D357F-9CE3-4DAC-9807-30E5C1DD429C}"/>
    <dgm:cxn modelId="{A9E9AF4F-EF57-4DF1-800B-AA8760BCDAEF}" type="presOf" srcId="{160599CC-3FFE-4024-AB24-778E8494B4EE}" destId="{9B3D7E6A-16EB-46FD-934C-3E2068DDB063}" srcOrd="0" destOrd="0" presId="urn:microsoft.com/office/officeart/2005/8/layout/hierarchy3"/>
    <dgm:cxn modelId="{E71C67F3-CBEB-4162-B216-7929BDC5BCFF}" srcId="{46F348AB-6D64-4610-81C8-7D36F25FC994}" destId="{699A525B-AA20-420A-B30A-2F52CA6F71E7}" srcOrd="4" destOrd="0" parTransId="{D8CA1920-EDC5-4E70-B2C5-CE46CE5649F7}" sibTransId="{0D7C33D7-DC9F-4B95-B49B-511F5B1D398C}"/>
    <dgm:cxn modelId="{D3604F2E-DC66-422F-B0D0-46F661A9DB75}" type="presOf" srcId="{3BE1038C-250A-427B-B642-A7E87671F92A}" destId="{1182F66C-6010-425E-88C7-4428EAE43C29}" srcOrd="1" destOrd="0" presId="urn:microsoft.com/office/officeart/2005/8/layout/hierarchy3"/>
    <dgm:cxn modelId="{D9E657C0-F014-4494-BACC-B53EBBF82947}" type="presOf" srcId="{4DD515D1-FE74-465E-9E45-56002A7096F1}" destId="{00A27616-CF3D-4DD4-BFE5-B23D0A61175C}" srcOrd="0" destOrd="0" presId="urn:microsoft.com/office/officeart/2005/8/layout/hierarchy3"/>
    <dgm:cxn modelId="{3FA96303-7ACB-4BC6-9CD2-B31337AE6ADC}" type="presOf" srcId="{D8CA1920-EDC5-4E70-B2C5-CE46CE5649F7}" destId="{1E4D50A8-ABE2-448B-AC3D-D594F4044F8F}" srcOrd="0" destOrd="0" presId="urn:microsoft.com/office/officeart/2005/8/layout/hierarchy3"/>
    <dgm:cxn modelId="{3F4C4B8F-A2B0-4085-8935-23A4E8E915D9}" type="presOf" srcId="{AA82198F-F972-4638-95D2-327325A79BB7}" destId="{05E31CFC-8759-4C3F-884F-C209F2E2D310}" srcOrd="0" destOrd="0" presId="urn:microsoft.com/office/officeart/2005/8/layout/hierarchy3"/>
    <dgm:cxn modelId="{374A011B-6CED-4E05-9FE9-3234C0DC9089}" srcId="{3BE1038C-250A-427B-B642-A7E87671F92A}" destId="{D50C99E8-53C2-488B-BEFB-1F8E41C4F03D}" srcOrd="3" destOrd="0" parTransId="{E47E4FB4-C47A-4131-8CDA-161EE64312ED}" sibTransId="{92311181-AE49-4205-9535-17D74063E7F9}"/>
    <dgm:cxn modelId="{DDBE6EB0-03B7-45CB-BE71-6E07252A66B1}" type="presParOf" srcId="{05E31CFC-8759-4C3F-884F-C209F2E2D310}" destId="{CABFB03A-29B3-46FF-A03F-1B03AB8E2544}" srcOrd="0" destOrd="0" presId="urn:microsoft.com/office/officeart/2005/8/layout/hierarchy3"/>
    <dgm:cxn modelId="{CA8C7E83-6299-4DF4-912B-95DB75D4713F}" type="presParOf" srcId="{CABFB03A-29B3-46FF-A03F-1B03AB8E2544}" destId="{20DA9B18-90C5-4233-BB75-900768894F01}" srcOrd="0" destOrd="0" presId="urn:microsoft.com/office/officeart/2005/8/layout/hierarchy3"/>
    <dgm:cxn modelId="{20DE1FB2-1D74-439C-BE90-5C6EB5AB3755}" type="presParOf" srcId="{20DA9B18-90C5-4233-BB75-900768894F01}" destId="{DEBDE8C3-41B6-4971-80F0-39B0A464ADFC}" srcOrd="0" destOrd="0" presId="urn:microsoft.com/office/officeart/2005/8/layout/hierarchy3"/>
    <dgm:cxn modelId="{C7FD4E79-B6CB-4438-BC8D-83430191F6D2}" type="presParOf" srcId="{20DA9B18-90C5-4233-BB75-900768894F01}" destId="{1182F66C-6010-425E-88C7-4428EAE43C29}" srcOrd="1" destOrd="0" presId="urn:microsoft.com/office/officeart/2005/8/layout/hierarchy3"/>
    <dgm:cxn modelId="{44280E69-E054-4B29-BF9C-54E3EA88F4AD}" type="presParOf" srcId="{CABFB03A-29B3-46FF-A03F-1B03AB8E2544}" destId="{FD0CC5A0-E259-4B07-9A0C-8139AB1116A6}" srcOrd="1" destOrd="0" presId="urn:microsoft.com/office/officeart/2005/8/layout/hierarchy3"/>
    <dgm:cxn modelId="{ACBF2716-EDBB-4CF3-884E-28700F50B9E7}" type="presParOf" srcId="{FD0CC5A0-E259-4B07-9A0C-8139AB1116A6}" destId="{04A59E2F-64B7-431B-9421-B5866CBE29C9}" srcOrd="0" destOrd="0" presId="urn:microsoft.com/office/officeart/2005/8/layout/hierarchy3"/>
    <dgm:cxn modelId="{7A05C6A4-187A-4B28-8213-C62FBDB3B870}" type="presParOf" srcId="{FD0CC5A0-E259-4B07-9A0C-8139AB1116A6}" destId="{83D49539-CDBA-4A15-A6AA-24BC4E010605}" srcOrd="1" destOrd="0" presId="urn:microsoft.com/office/officeart/2005/8/layout/hierarchy3"/>
    <dgm:cxn modelId="{5FDC6C57-04DB-4CB4-B2CF-ECF99CA8BEBB}" type="presParOf" srcId="{FD0CC5A0-E259-4B07-9A0C-8139AB1116A6}" destId="{F6385096-D9D1-4A48-A229-2831DD83AAE4}" srcOrd="2" destOrd="0" presId="urn:microsoft.com/office/officeart/2005/8/layout/hierarchy3"/>
    <dgm:cxn modelId="{925EB268-7E1D-45EF-B5FB-4B2857B24F44}" type="presParOf" srcId="{FD0CC5A0-E259-4B07-9A0C-8139AB1116A6}" destId="{9B3D7E6A-16EB-46FD-934C-3E2068DDB063}" srcOrd="3" destOrd="0" presId="urn:microsoft.com/office/officeart/2005/8/layout/hierarchy3"/>
    <dgm:cxn modelId="{417F8CA7-4488-4965-B677-59E8D7FB822A}" type="presParOf" srcId="{FD0CC5A0-E259-4B07-9A0C-8139AB1116A6}" destId="{85B83E43-17BA-4529-AFB6-B8FF942E3104}" srcOrd="4" destOrd="0" presId="urn:microsoft.com/office/officeart/2005/8/layout/hierarchy3"/>
    <dgm:cxn modelId="{657B1901-F400-4F38-8550-98C22AB73914}" type="presParOf" srcId="{FD0CC5A0-E259-4B07-9A0C-8139AB1116A6}" destId="{87498E29-119D-4978-958B-3454E9678D7B}" srcOrd="5" destOrd="0" presId="urn:microsoft.com/office/officeart/2005/8/layout/hierarchy3"/>
    <dgm:cxn modelId="{15F7FFF5-A3C9-4818-A3CD-617F89E441E2}" type="presParOf" srcId="{FD0CC5A0-E259-4B07-9A0C-8139AB1116A6}" destId="{640D6FE5-3124-4270-98AF-ED42CE31F6E6}" srcOrd="6" destOrd="0" presId="urn:microsoft.com/office/officeart/2005/8/layout/hierarchy3"/>
    <dgm:cxn modelId="{FD99EA74-CCF8-4BA9-88F4-1DF4EB901CF8}" type="presParOf" srcId="{FD0CC5A0-E259-4B07-9A0C-8139AB1116A6}" destId="{A83A21CA-B5B7-4088-BB4E-037DD0EC64CF}" srcOrd="7" destOrd="0" presId="urn:microsoft.com/office/officeart/2005/8/layout/hierarchy3"/>
    <dgm:cxn modelId="{7865EB67-8FB9-4363-BDE7-712C883DCB11}" type="presParOf" srcId="{FD0CC5A0-E259-4B07-9A0C-8139AB1116A6}" destId="{B98639ED-958F-4D42-8238-444E7CA9CBDE}" srcOrd="8" destOrd="0" presId="urn:microsoft.com/office/officeart/2005/8/layout/hierarchy3"/>
    <dgm:cxn modelId="{10DA700B-8611-4429-AD19-E68875AD4F7A}" type="presParOf" srcId="{FD0CC5A0-E259-4B07-9A0C-8139AB1116A6}" destId="{00A27616-CF3D-4DD4-BFE5-B23D0A61175C}" srcOrd="9" destOrd="0" presId="urn:microsoft.com/office/officeart/2005/8/layout/hierarchy3"/>
    <dgm:cxn modelId="{7EF43816-9E41-41D2-93E3-701AE491F4A0}" type="presParOf" srcId="{05E31CFC-8759-4C3F-884F-C209F2E2D310}" destId="{6D146B8C-86CF-4B25-8B48-25FAD4255EE0}" srcOrd="1" destOrd="0" presId="urn:microsoft.com/office/officeart/2005/8/layout/hierarchy3"/>
    <dgm:cxn modelId="{F4EB9165-C93B-4629-8358-BE4F6888BA53}" type="presParOf" srcId="{6D146B8C-86CF-4B25-8B48-25FAD4255EE0}" destId="{46C494B9-F74D-4540-B7E5-A500389752E6}" srcOrd="0" destOrd="0" presId="urn:microsoft.com/office/officeart/2005/8/layout/hierarchy3"/>
    <dgm:cxn modelId="{4D269800-DF42-4810-9F78-BBFB7170EBF6}" type="presParOf" srcId="{46C494B9-F74D-4540-B7E5-A500389752E6}" destId="{F487B530-78EC-4FC4-9F1D-237C8FB98637}" srcOrd="0" destOrd="0" presId="urn:microsoft.com/office/officeart/2005/8/layout/hierarchy3"/>
    <dgm:cxn modelId="{7DA0FC8C-2E65-475F-8E93-DDED5B8EE583}" type="presParOf" srcId="{46C494B9-F74D-4540-B7E5-A500389752E6}" destId="{537A4062-C523-4657-8AB7-A0AB88541E58}" srcOrd="1" destOrd="0" presId="urn:microsoft.com/office/officeart/2005/8/layout/hierarchy3"/>
    <dgm:cxn modelId="{D3EAB237-B976-4BBD-8598-77198CBD70FC}" type="presParOf" srcId="{6D146B8C-86CF-4B25-8B48-25FAD4255EE0}" destId="{BFF2634B-B3FD-41E6-9ABE-18B4E70292C4}" srcOrd="1" destOrd="0" presId="urn:microsoft.com/office/officeart/2005/8/layout/hierarchy3"/>
    <dgm:cxn modelId="{75D77486-D0FC-45F1-9526-19EA69C1F2A7}" type="presParOf" srcId="{BFF2634B-B3FD-41E6-9ABE-18B4E70292C4}" destId="{4D4D0C05-35AA-4A11-9EFC-EE47219FDE8B}" srcOrd="0" destOrd="0" presId="urn:microsoft.com/office/officeart/2005/8/layout/hierarchy3"/>
    <dgm:cxn modelId="{BB688FF6-C9F3-4226-ACAD-177D74948F9E}" type="presParOf" srcId="{BFF2634B-B3FD-41E6-9ABE-18B4E70292C4}" destId="{0851E14E-D64D-4112-894F-FA1E8F5B0313}" srcOrd="1" destOrd="0" presId="urn:microsoft.com/office/officeart/2005/8/layout/hierarchy3"/>
    <dgm:cxn modelId="{8FC851EB-8CAE-468E-B17B-9169A23F9264}" type="presParOf" srcId="{BFF2634B-B3FD-41E6-9ABE-18B4E70292C4}" destId="{439D80C8-CB28-4A37-BD4F-66C28D583C1C}" srcOrd="2" destOrd="0" presId="urn:microsoft.com/office/officeart/2005/8/layout/hierarchy3"/>
    <dgm:cxn modelId="{AE3F36AF-6672-40FE-A8EE-82757F480FB5}" type="presParOf" srcId="{BFF2634B-B3FD-41E6-9ABE-18B4E70292C4}" destId="{A014DB15-F690-455F-8761-7AE66FA8E702}" srcOrd="3" destOrd="0" presId="urn:microsoft.com/office/officeart/2005/8/layout/hierarchy3"/>
    <dgm:cxn modelId="{5C03CF73-1758-4092-9BCC-44F5D517F466}" type="presParOf" srcId="{BFF2634B-B3FD-41E6-9ABE-18B4E70292C4}" destId="{C31CD9FE-A6B0-44F7-8D9C-AF509AFD8106}" srcOrd="4" destOrd="0" presId="urn:microsoft.com/office/officeart/2005/8/layout/hierarchy3"/>
    <dgm:cxn modelId="{4C2950AF-08EE-4475-87FE-BDEDAA031A95}" type="presParOf" srcId="{BFF2634B-B3FD-41E6-9ABE-18B4E70292C4}" destId="{A1FC6C5C-E435-48E3-B595-63FAFE0248EB}" srcOrd="5" destOrd="0" presId="urn:microsoft.com/office/officeart/2005/8/layout/hierarchy3"/>
    <dgm:cxn modelId="{6DB69B3A-F1CB-48CF-89E8-41C1438768CA}" type="presParOf" srcId="{BFF2634B-B3FD-41E6-9ABE-18B4E70292C4}" destId="{FD82F31A-7A79-4CD6-B085-763B002952F9}" srcOrd="6" destOrd="0" presId="urn:microsoft.com/office/officeart/2005/8/layout/hierarchy3"/>
    <dgm:cxn modelId="{94145F31-4D69-450F-B3F4-443C01B5F010}" type="presParOf" srcId="{BFF2634B-B3FD-41E6-9ABE-18B4E70292C4}" destId="{AB4B1971-6ED9-4093-8F0B-01085D1146B0}" srcOrd="7" destOrd="0" presId="urn:microsoft.com/office/officeart/2005/8/layout/hierarchy3"/>
    <dgm:cxn modelId="{161D6CB0-0604-467D-A6B1-82F98FCA9233}" type="presParOf" srcId="{BFF2634B-B3FD-41E6-9ABE-18B4E70292C4}" destId="{1E4D50A8-ABE2-448B-AC3D-D594F4044F8F}" srcOrd="8" destOrd="0" presId="urn:microsoft.com/office/officeart/2005/8/layout/hierarchy3"/>
    <dgm:cxn modelId="{668D35CE-8EBB-468C-85A2-3222FC558A98}" type="presParOf" srcId="{BFF2634B-B3FD-41E6-9ABE-18B4E70292C4}" destId="{66C230AB-28E6-46F4-BD5E-4649DCC162CD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B03F7F-071C-4879-BC72-AC818D90169C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5CAB9E-9943-45F1-9949-1BD038B006FF}">
      <dgm:prSet phldrT="[Текст]"/>
      <dgm:spPr/>
      <dgm:t>
        <a:bodyPr/>
        <a:lstStyle/>
        <a:p>
          <a:r>
            <a:rPr lang="ru-RU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Планируемые результаты</a:t>
          </a:r>
          <a:endParaRPr lang="ru-RU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27D1A3-6C03-4776-90A2-FDB68EE21308}" type="parTrans" cxnId="{02AC196F-7902-4788-B555-4DAF8CE0F6AD}">
      <dgm:prSet/>
      <dgm:spPr/>
      <dgm:t>
        <a:bodyPr/>
        <a:lstStyle/>
        <a:p>
          <a:endParaRPr lang="ru-RU"/>
        </a:p>
      </dgm:t>
    </dgm:pt>
    <dgm:pt modelId="{827F0207-46C1-4A10-A9C8-A48E33030D44}" type="sibTrans" cxnId="{02AC196F-7902-4788-B555-4DAF8CE0F6AD}">
      <dgm:prSet/>
      <dgm:spPr/>
      <dgm:t>
        <a:bodyPr/>
        <a:lstStyle/>
        <a:p>
          <a:endParaRPr lang="ru-RU"/>
        </a:p>
      </dgm:t>
    </dgm:pt>
    <dgm:pt modelId="{B357555C-D5F6-4F69-BD70-7676944CC48E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Метапредметные</a:t>
          </a:r>
          <a:endParaRPr lang="ru-RU" sz="3600" b="1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dirty="0"/>
        </a:p>
      </dgm:t>
    </dgm:pt>
    <dgm:pt modelId="{24260B6D-B53C-4025-861F-BCDC7326805C}" type="parTrans" cxnId="{B6B68C3B-CDB2-4816-9E36-B60FDDF67350}">
      <dgm:prSet/>
      <dgm:spPr/>
      <dgm:t>
        <a:bodyPr/>
        <a:lstStyle/>
        <a:p>
          <a:endParaRPr lang="ru-RU"/>
        </a:p>
      </dgm:t>
    </dgm:pt>
    <dgm:pt modelId="{3313CDC0-D81E-4F56-9F0F-B7D82E6C0F97}" type="sibTrans" cxnId="{B6B68C3B-CDB2-4816-9E36-B60FDDF67350}">
      <dgm:prSet/>
      <dgm:spPr/>
      <dgm:t>
        <a:bodyPr/>
        <a:lstStyle/>
        <a:p>
          <a:endParaRPr lang="ru-RU"/>
        </a:p>
      </dgm:t>
    </dgm:pt>
    <dgm:pt modelId="{38A0F449-D8A8-43CF-BEC0-BD764206FFAC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Комплексная работа на </a:t>
          </a:r>
          <a:r>
            <a:rPr lang="ru-RU" sz="1400" b="1" dirty="0" err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межпредметной</a:t>
          </a:r>
          <a:r>
            <a:rPr lang="ru-RU" sz="1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основе (</a:t>
          </a:r>
          <a:r>
            <a:rPr lang="ru-RU" sz="1400" b="1" dirty="0" err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сформированность</a:t>
          </a:r>
          <a:r>
            <a:rPr lang="ru-RU" sz="1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познавательных УУД)</a:t>
          </a:r>
          <a:endParaRPr lang="ru-RU" sz="1400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19EA5E-3FA8-4F09-A11E-7A00F0172084}" type="parTrans" cxnId="{FF289AA3-0265-4D42-B57D-84CA57FF5E13}">
      <dgm:prSet/>
      <dgm:spPr/>
      <dgm:t>
        <a:bodyPr/>
        <a:lstStyle/>
        <a:p>
          <a:endParaRPr lang="ru-RU"/>
        </a:p>
      </dgm:t>
    </dgm:pt>
    <dgm:pt modelId="{CCF8C99D-27A8-46D5-A0D6-E4F62282EF4D}" type="sibTrans" cxnId="{FF289AA3-0265-4D42-B57D-84CA57FF5E13}">
      <dgm:prSet/>
      <dgm:spPr/>
      <dgm:t>
        <a:bodyPr/>
        <a:lstStyle/>
        <a:p>
          <a:endParaRPr lang="ru-RU"/>
        </a:p>
      </dgm:t>
    </dgm:pt>
    <dgm:pt modelId="{48831CAC-A813-4B4C-A708-60496D3345ED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Групповые проекты (</a:t>
          </a:r>
          <a:r>
            <a:rPr lang="ru-RU" sz="1400" b="1" dirty="0" err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сформированность</a:t>
          </a:r>
          <a:r>
            <a:rPr lang="ru-RU" sz="1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коммуникативных и регулятивных УУД)</a:t>
          </a:r>
          <a:endParaRPr lang="ru-RU" sz="1400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AF35FD2D-F23B-417B-8B3F-75E8016FD763}" type="parTrans" cxnId="{731671E0-AB83-4E63-9E70-405E265A19D2}">
      <dgm:prSet/>
      <dgm:spPr/>
      <dgm:t>
        <a:bodyPr/>
        <a:lstStyle/>
        <a:p>
          <a:endParaRPr lang="ru-RU"/>
        </a:p>
      </dgm:t>
    </dgm:pt>
    <dgm:pt modelId="{2F69104D-9006-4A0A-ADB7-27A24F5CB3CD}" type="sibTrans" cxnId="{731671E0-AB83-4E63-9E70-405E265A19D2}">
      <dgm:prSet/>
      <dgm:spPr/>
      <dgm:t>
        <a:bodyPr/>
        <a:lstStyle/>
        <a:p>
          <a:endParaRPr lang="ru-RU"/>
        </a:p>
      </dgm:t>
    </dgm:pt>
    <dgm:pt modelId="{AB9C601C-9EBD-490C-8D67-FE1FC2BEFE64}">
      <dgm:prSet phldrT="[Текст]" custT="1"/>
      <dgm:spPr/>
      <dgm:t>
        <a:bodyPr/>
        <a:lstStyle/>
        <a:p>
          <a:r>
            <a:rPr lang="ru-RU" sz="28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Пред-метные</a:t>
          </a:r>
          <a:r>
            <a: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9456B95-7FDA-45ED-A6D4-EC6793859511}" type="parTrans" cxnId="{946EC8D3-9459-4A18-8B52-F437BE316B77}">
      <dgm:prSet/>
      <dgm:spPr/>
      <dgm:t>
        <a:bodyPr/>
        <a:lstStyle/>
        <a:p>
          <a:endParaRPr lang="ru-RU"/>
        </a:p>
      </dgm:t>
    </dgm:pt>
    <dgm:pt modelId="{82020A03-AB58-4C3B-9978-337224B1D000}" type="sibTrans" cxnId="{946EC8D3-9459-4A18-8B52-F437BE316B77}">
      <dgm:prSet/>
      <dgm:spPr/>
      <dgm:t>
        <a:bodyPr/>
        <a:lstStyle/>
        <a:p>
          <a:endParaRPr lang="ru-RU"/>
        </a:p>
      </dgm:t>
    </dgm:pt>
    <dgm:pt modelId="{7E815DDD-71E5-4809-948C-2DA1EF1F907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Промежуточная аттестация по русскому языку, математике, другим предметам  </a:t>
          </a:r>
          <a:endParaRPr lang="ru-RU" sz="1400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B60EA5-11CB-4900-889D-AFDFC7BAEED0}" type="parTrans" cxnId="{4A1B84A7-1D78-47D0-BC3A-21688653FE8B}">
      <dgm:prSet/>
      <dgm:spPr/>
      <dgm:t>
        <a:bodyPr/>
        <a:lstStyle/>
        <a:p>
          <a:endParaRPr lang="ru-RU"/>
        </a:p>
      </dgm:t>
    </dgm:pt>
    <dgm:pt modelId="{8531DB45-B580-450C-AEF1-ECC2E4BEE09D}" type="sibTrans" cxnId="{4A1B84A7-1D78-47D0-BC3A-21688653FE8B}">
      <dgm:prSet/>
      <dgm:spPr/>
      <dgm:t>
        <a:bodyPr/>
        <a:lstStyle/>
        <a:p>
          <a:endParaRPr lang="ru-RU"/>
        </a:p>
      </dgm:t>
    </dgm:pt>
    <dgm:pt modelId="{7ADA094C-9922-4C2A-A53C-EF340E6C7C93}">
      <dgm:prSet phldrT="[Текст]" custT="1"/>
      <dgm:spPr/>
      <dgm:t>
        <a:bodyPr/>
        <a:lstStyle/>
        <a:p>
          <a:r>
            <a:rPr lang="ru-RU" sz="28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Личност-ные</a:t>
          </a:r>
          <a:endParaRPr lang="ru-RU" sz="2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56D22A-B0A0-46FE-B3CE-C3FD604F34FB}" type="parTrans" cxnId="{9E5E752A-8BDE-418A-81B2-E1B6179287E5}">
      <dgm:prSet/>
      <dgm:spPr/>
      <dgm:t>
        <a:bodyPr/>
        <a:lstStyle/>
        <a:p>
          <a:endParaRPr lang="ru-RU"/>
        </a:p>
      </dgm:t>
    </dgm:pt>
    <dgm:pt modelId="{18640FCB-63FE-4873-8194-6FF5A58F3F44}" type="sibTrans" cxnId="{9E5E752A-8BDE-418A-81B2-E1B6179287E5}">
      <dgm:prSet/>
      <dgm:spPr/>
      <dgm:t>
        <a:bodyPr/>
        <a:lstStyle/>
        <a:p>
          <a:endParaRPr lang="ru-RU"/>
        </a:p>
      </dgm:t>
    </dgm:pt>
    <dgm:pt modelId="{036D0323-AEC4-4EC0-8784-D1565018F850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Психоло-гические</a:t>
          </a:r>
          <a:r>
            <a: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тесты, анкеты</a:t>
          </a:r>
          <a:endParaRPr lang="ru-RU" sz="2000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2A83F3-EB36-46D6-B417-4B7F631A8B2C}" type="parTrans" cxnId="{EDA130ED-AA46-47C0-8CE1-BA5302B7A451}">
      <dgm:prSet/>
      <dgm:spPr/>
      <dgm:t>
        <a:bodyPr/>
        <a:lstStyle/>
        <a:p>
          <a:endParaRPr lang="ru-RU"/>
        </a:p>
      </dgm:t>
    </dgm:pt>
    <dgm:pt modelId="{21F8166D-2234-4787-9BC3-63D3B4BAB794}" type="sibTrans" cxnId="{EDA130ED-AA46-47C0-8CE1-BA5302B7A451}">
      <dgm:prSet/>
      <dgm:spPr/>
      <dgm:t>
        <a:bodyPr/>
        <a:lstStyle/>
        <a:p>
          <a:endParaRPr lang="ru-RU"/>
        </a:p>
      </dgm:t>
    </dgm:pt>
    <dgm:pt modelId="{39805E80-47BD-4BE8-B098-801FB12B82DF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Оценка </a:t>
          </a:r>
        </a:p>
        <a:p>
          <a:r>
            <a:rPr lang="ru-RU" sz="1400" b="1" dirty="0" err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ИКТ-компетентности</a:t>
          </a:r>
          <a:r>
            <a:rPr lang="ru-RU" sz="1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(на содержании любого предмета</a:t>
          </a:r>
          <a:r>
            <a:rPr lang="ru-RU" sz="1400" b="1" dirty="0" smtClean="0">
              <a:solidFill>
                <a:srgbClr val="0000FF"/>
              </a:solidFill>
            </a:rPr>
            <a:t>)</a:t>
          </a:r>
          <a:endParaRPr lang="ru-RU" sz="1400" b="1" dirty="0">
            <a:solidFill>
              <a:srgbClr val="0000FF"/>
            </a:solidFill>
          </a:endParaRPr>
        </a:p>
      </dgm:t>
    </dgm:pt>
    <dgm:pt modelId="{0D676FCA-BBDA-4C42-899A-985A5CFFC7AF}" type="parTrans" cxnId="{D3C5D00D-7F72-40E7-BB5F-875500181553}">
      <dgm:prSet/>
      <dgm:spPr/>
      <dgm:t>
        <a:bodyPr/>
        <a:lstStyle/>
        <a:p>
          <a:endParaRPr lang="ru-RU"/>
        </a:p>
      </dgm:t>
    </dgm:pt>
    <dgm:pt modelId="{A9078A50-B852-4235-AFC2-00246D9DE0A0}" type="sibTrans" cxnId="{D3C5D00D-7F72-40E7-BB5F-875500181553}">
      <dgm:prSet/>
      <dgm:spPr/>
      <dgm:t>
        <a:bodyPr/>
        <a:lstStyle/>
        <a:p>
          <a:endParaRPr lang="ru-RU"/>
        </a:p>
      </dgm:t>
    </dgm:pt>
    <dgm:pt modelId="{341E3863-B87A-4A2A-A43C-EF6E855A516E}" type="pres">
      <dgm:prSet presAssocID="{8CB03F7F-071C-4879-BC72-AC818D90169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4129335-3357-4B0F-A56F-A9DC79236CF8}" type="pres">
      <dgm:prSet presAssocID="{5F5CAB9E-9943-45F1-9949-1BD038B006FF}" presName="vertOne" presStyleCnt="0"/>
      <dgm:spPr/>
    </dgm:pt>
    <dgm:pt modelId="{B44BE078-5BAC-4632-BD0C-F5E7A53AF86A}" type="pres">
      <dgm:prSet presAssocID="{5F5CAB9E-9943-45F1-9949-1BD038B006F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ACC157-0035-48C6-AFCC-E4EC7B9EC62F}" type="pres">
      <dgm:prSet presAssocID="{5F5CAB9E-9943-45F1-9949-1BD038B006FF}" presName="parTransOne" presStyleCnt="0"/>
      <dgm:spPr/>
    </dgm:pt>
    <dgm:pt modelId="{A1A6DA5C-9282-43E2-8F54-79CB784645DF}" type="pres">
      <dgm:prSet presAssocID="{5F5CAB9E-9943-45F1-9949-1BD038B006FF}" presName="horzOne" presStyleCnt="0"/>
      <dgm:spPr/>
    </dgm:pt>
    <dgm:pt modelId="{64E6CE9C-A5EC-4EDD-AC8E-ED2A4790EADD}" type="pres">
      <dgm:prSet presAssocID="{7ADA094C-9922-4C2A-A53C-EF340E6C7C93}" presName="vertTwo" presStyleCnt="0"/>
      <dgm:spPr/>
    </dgm:pt>
    <dgm:pt modelId="{104C0A1F-1172-4F1F-9718-698977617113}" type="pres">
      <dgm:prSet presAssocID="{7ADA094C-9922-4C2A-A53C-EF340E6C7C93}" presName="txTwo" presStyleLbl="node2" presStyleIdx="0" presStyleCnt="3" custScaleX="1157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59058F-5755-4587-ABAF-A6C7D1402063}" type="pres">
      <dgm:prSet presAssocID="{7ADA094C-9922-4C2A-A53C-EF340E6C7C93}" presName="parTransTwo" presStyleCnt="0"/>
      <dgm:spPr/>
    </dgm:pt>
    <dgm:pt modelId="{268758F3-9502-4D4A-9E1D-5489565D69DB}" type="pres">
      <dgm:prSet presAssocID="{7ADA094C-9922-4C2A-A53C-EF340E6C7C93}" presName="horzTwo" presStyleCnt="0"/>
      <dgm:spPr/>
    </dgm:pt>
    <dgm:pt modelId="{353E722A-160E-4414-8306-56150B4369B8}" type="pres">
      <dgm:prSet presAssocID="{036D0323-AEC4-4EC0-8784-D1565018F850}" presName="vertThree" presStyleCnt="0"/>
      <dgm:spPr/>
    </dgm:pt>
    <dgm:pt modelId="{EF9C2461-7542-4BB4-8B2B-13C4BC5047D5}" type="pres">
      <dgm:prSet presAssocID="{036D0323-AEC4-4EC0-8784-D1565018F850}" presName="txThree" presStyleLbl="node3" presStyleIdx="0" presStyleCnt="5" custScaleY="270119" custLinFactNeighborX="2890" custLinFactNeighborY="-1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05F723-6350-4B90-9689-D4B79E4264C9}" type="pres">
      <dgm:prSet presAssocID="{036D0323-AEC4-4EC0-8784-D1565018F850}" presName="horzThree" presStyleCnt="0"/>
      <dgm:spPr/>
    </dgm:pt>
    <dgm:pt modelId="{AD036866-F60B-45E6-A27B-B12EFB7A87D7}" type="pres">
      <dgm:prSet presAssocID="{18640FCB-63FE-4873-8194-6FF5A58F3F44}" presName="sibSpaceTwo" presStyleCnt="0"/>
      <dgm:spPr/>
    </dgm:pt>
    <dgm:pt modelId="{073B8437-0E58-486A-B0F0-5F5DD8849FEE}" type="pres">
      <dgm:prSet presAssocID="{B357555C-D5F6-4F69-BD70-7676944CC48E}" presName="vertTwo" presStyleCnt="0"/>
      <dgm:spPr/>
    </dgm:pt>
    <dgm:pt modelId="{AD939C6A-EC67-47A6-8C79-BD9BD088BBC0}" type="pres">
      <dgm:prSet presAssocID="{B357555C-D5F6-4F69-BD70-7676944CC48E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4355A1-5C38-436F-B270-F66B793187D8}" type="pres">
      <dgm:prSet presAssocID="{B357555C-D5F6-4F69-BD70-7676944CC48E}" presName="parTransTwo" presStyleCnt="0"/>
      <dgm:spPr/>
    </dgm:pt>
    <dgm:pt modelId="{BFE41747-BCC8-4344-8148-B3ACDF451E8F}" type="pres">
      <dgm:prSet presAssocID="{B357555C-D5F6-4F69-BD70-7676944CC48E}" presName="horzTwo" presStyleCnt="0"/>
      <dgm:spPr/>
    </dgm:pt>
    <dgm:pt modelId="{29FB3271-C9AF-468E-BF0D-E04111A7D591}" type="pres">
      <dgm:prSet presAssocID="{38A0F449-D8A8-43CF-BEC0-BD764206FFAC}" presName="vertThree" presStyleCnt="0"/>
      <dgm:spPr/>
    </dgm:pt>
    <dgm:pt modelId="{109BFA3D-02A3-4024-8A65-5B64A1608D4D}" type="pres">
      <dgm:prSet presAssocID="{38A0F449-D8A8-43CF-BEC0-BD764206FFAC}" presName="txThree" presStyleLbl="node3" presStyleIdx="1" presStyleCnt="5" custScaleY="2162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8810B8-A1FE-4496-BD5E-F99518AE8918}" type="pres">
      <dgm:prSet presAssocID="{38A0F449-D8A8-43CF-BEC0-BD764206FFAC}" presName="horzThree" presStyleCnt="0"/>
      <dgm:spPr/>
    </dgm:pt>
    <dgm:pt modelId="{DDD860F5-D4DF-4931-A26F-A80FA0F3B86C}" type="pres">
      <dgm:prSet presAssocID="{CCF8C99D-27A8-46D5-A0D6-E4F62282EF4D}" presName="sibSpaceThree" presStyleCnt="0"/>
      <dgm:spPr/>
    </dgm:pt>
    <dgm:pt modelId="{6AA6905D-39AD-4778-979C-390EE08122E5}" type="pres">
      <dgm:prSet presAssocID="{48831CAC-A813-4B4C-A708-60496D3345ED}" presName="vertThree" presStyleCnt="0"/>
      <dgm:spPr/>
    </dgm:pt>
    <dgm:pt modelId="{1B1AC983-D8BC-4AAB-9945-CAD24AB9DFB1}" type="pres">
      <dgm:prSet presAssocID="{48831CAC-A813-4B4C-A708-60496D3345ED}" presName="txThree" presStyleLbl="node3" presStyleIdx="2" presStyleCnt="5" custScaleY="1947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B2BEEB-3B57-4E88-814C-04848D3B2792}" type="pres">
      <dgm:prSet presAssocID="{48831CAC-A813-4B4C-A708-60496D3345ED}" presName="horzThree" presStyleCnt="0"/>
      <dgm:spPr/>
    </dgm:pt>
    <dgm:pt modelId="{EDA18398-C51D-41BA-9F0D-17107435E0CB}" type="pres">
      <dgm:prSet presAssocID="{2F69104D-9006-4A0A-ADB7-27A24F5CB3CD}" presName="sibSpaceThree" presStyleCnt="0"/>
      <dgm:spPr/>
    </dgm:pt>
    <dgm:pt modelId="{7FCFB2F1-E724-4EAF-8834-CD8AF5106001}" type="pres">
      <dgm:prSet presAssocID="{39805E80-47BD-4BE8-B098-801FB12B82DF}" presName="vertThree" presStyleCnt="0"/>
      <dgm:spPr/>
    </dgm:pt>
    <dgm:pt modelId="{81D5699D-57D3-47D5-B632-58BF91A884E8}" type="pres">
      <dgm:prSet presAssocID="{39805E80-47BD-4BE8-B098-801FB12B82DF}" presName="txThree" presStyleLbl="node3" presStyleIdx="3" presStyleCnt="5" custScaleY="1791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518277-0ED9-4D09-8FA1-843958E70D0E}" type="pres">
      <dgm:prSet presAssocID="{39805E80-47BD-4BE8-B098-801FB12B82DF}" presName="horzThree" presStyleCnt="0"/>
      <dgm:spPr/>
    </dgm:pt>
    <dgm:pt modelId="{B069F0BE-CBD2-44FA-8219-D6146448AA88}" type="pres">
      <dgm:prSet presAssocID="{3313CDC0-D81E-4F56-9F0F-B7D82E6C0F97}" presName="sibSpaceTwo" presStyleCnt="0"/>
      <dgm:spPr/>
    </dgm:pt>
    <dgm:pt modelId="{AAC8AAE0-AA89-4E28-B00F-1966134794B5}" type="pres">
      <dgm:prSet presAssocID="{AB9C601C-9EBD-490C-8D67-FE1FC2BEFE64}" presName="vertTwo" presStyleCnt="0"/>
      <dgm:spPr/>
    </dgm:pt>
    <dgm:pt modelId="{484D7CB5-5294-4ED6-97BC-F0400A2A5062}" type="pres">
      <dgm:prSet presAssocID="{AB9C601C-9EBD-490C-8D67-FE1FC2BEFE64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48A13B-830D-4D88-A39E-7081B58FB9DF}" type="pres">
      <dgm:prSet presAssocID="{AB9C601C-9EBD-490C-8D67-FE1FC2BEFE64}" presName="parTransTwo" presStyleCnt="0"/>
      <dgm:spPr/>
    </dgm:pt>
    <dgm:pt modelId="{32C633D6-E682-40D7-952E-04F6FFD05BD1}" type="pres">
      <dgm:prSet presAssocID="{AB9C601C-9EBD-490C-8D67-FE1FC2BEFE64}" presName="horzTwo" presStyleCnt="0"/>
      <dgm:spPr/>
    </dgm:pt>
    <dgm:pt modelId="{E7E63635-9FF1-4529-9B69-A768CD33F16E}" type="pres">
      <dgm:prSet presAssocID="{7E815DDD-71E5-4809-948C-2DA1EF1F9073}" presName="vertThree" presStyleCnt="0"/>
      <dgm:spPr/>
    </dgm:pt>
    <dgm:pt modelId="{020494FC-0DEC-4F37-AB00-CDA7F61A474B}" type="pres">
      <dgm:prSet presAssocID="{7E815DDD-71E5-4809-948C-2DA1EF1F9073}" presName="txThree" presStyleLbl="node3" presStyleIdx="4" presStyleCnt="5" custScaleY="2620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4FAB2C-E894-4CBD-8F8A-0FE8B81CBE7F}" type="pres">
      <dgm:prSet presAssocID="{7E815DDD-71E5-4809-948C-2DA1EF1F9073}" presName="horzThree" presStyleCnt="0"/>
      <dgm:spPr/>
    </dgm:pt>
  </dgm:ptLst>
  <dgm:cxnLst>
    <dgm:cxn modelId="{ED9F75A5-D51D-4E82-98A5-1422A459B521}" type="presOf" srcId="{B357555C-D5F6-4F69-BD70-7676944CC48E}" destId="{AD939C6A-EC67-47A6-8C79-BD9BD088BBC0}" srcOrd="0" destOrd="0" presId="urn:microsoft.com/office/officeart/2005/8/layout/hierarchy4"/>
    <dgm:cxn modelId="{271A27CD-6D61-4259-8D28-F2CE8E2BCF84}" type="presOf" srcId="{5F5CAB9E-9943-45F1-9949-1BD038B006FF}" destId="{B44BE078-5BAC-4632-BD0C-F5E7A53AF86A}" srcOrd="0" destOrd="0" presId="urn:microsoft.com/office/officeart/2005/8/layout/hierarchy4"/>
    <dgm:cxn modelId="{808D40DB-D4C7-4F64-95C2-EEBE651D497E}" type="presOf" srcId="{036D0323-AEC4-4EC0-8784-D1565018F850}" destId="{EF9C2461-7542-4BB4-8B2B-13C4BC5047D5}" srcOrd="0" destOrd="0" presId="urn:microsoft.com/office/officeart/2005/8/layout/hierarchy4"/>
    <dgm:cxn modelId="{B6B68C3B-CDB2-4816-9E36-B60FDDF67350}" srcId="{5F5CAB9E-9943-45F1-9949-1BD038B006FF}" destId="{B357555C-D5F6-4F69-BD70-7676944CC48E}" srcOrd="1" destOrd="0" parTransId="{24260B6D-B53C-4025-861F-BCDC7326805C}" sibTransId="{3313CDC0-D81E-4F56-9F0F-B7D82E6C0F97}"/>
    <dgm:cxn modelId="{9E5E752A-8BDE-418A-81B2-E1B6179287E5}" srcId="{5F5CAB9E-9943-45F1-9949-1BD038B006FF}" destId="{7ADA094C-9922-4C2A-A53C-EF340E6C7C93}" srcOrd="0" destOrd="0" parTransId="{1356D22A-B0A0-46FE-B3CE-C3FD604F34FB}" sibTransId="{18640FCB-63FE-4873-8194-6FF5A58F3F44}"/>
    <dgm:cxn modelId="{EDA130ED-AA46-47C0-8CE1-BA5302B7A451}" srcId="{7ADA094C-9922-4C2A-A53C-EF340E6C7C93}" destId="{036D0323-AEC4-4EC0-8784-D1565018F850}" srcOrd="0" destOrd="0" parTransId="{C62A83F3-EB36-46D6-B417-4B7F631A8B2C}" sibTransId="{21F8166D-2234-4787-9BC3-63D3B4BAB794}"/>
    <dgm:cxn modelId="{FF289AA3-0265-4D42-B57D-84CA57FF5E13}" srcId="{B357555C-D5F6-4F69-BD70-7676944CC48E}" destId="{38A0F449-D8A8-43CF-BEC0-BD764206FFAC}" srcOrd="0" destOrd="0" parTransId="{BB19EA5E-3FA8-4F09-A11E-7A00F0172084}" sibTransId="{CCF8C99D-27A8-46D5-A0D6-E4F62282EF4D}"/>
    <dgm:cxn modelId="{731671E0-AB83-4E63-9E70-405E265A19D2}" srcId="{B357555C-D5F6-4F69-BD70-7676944CC48E}" destId="{48831CAC-A813-4B4C-A708-60496D3345ED}" srcOrd="1" destOrd="0" parTransId="{AF35FD2D-F23B-417B-8B3F-75E8016FD763}" sibTransId="{2F69104D-9006-4A0A-ADB7-27A24F5CB3CD}"/>
    <dgm:cxn modelId="{D3C5D00D-7F72-40E7-BB5F-875500181553}" srcId="{B357555C-D5F6-4F69-BD70-7676944CC48E}" destId="{39805E80-47BD-4BE8-B098-801FB12B82DF}" srcOrd="2" destOrd="0" parTransId="{0D676FCA-BBDA-4C42-899A-985A5CFFC7AF}" sibTransId="{A9078A50-B852-4235-AFC2-00246D9DE0A0}"/>
    <dgm:cxn modelId="{4A1B84A7-1D78-47D0-BC3A-21688653FE8B}" srcId="{AB9C601C-9EBD-490C-8D67-FE1FC2BEFE64}" destId="{7E815DDD-71E5-4809-948C-2DA1EF1F9073}" srcOrd="0" destOrd="0" parTransId="{22B60EA5-11CB-4900-889D-AFDFC7BAEED0}" sibTransId="{8531DB45-B580-450C-AEF1-ECC2E4BEE09D}"/>
    <dgm:cxn modelId="{94769F31-1266-44E4-BC4C-45FB5DB2A74C}" type="presOf" srcId="{7E815DDD-71E5-4809-948C-2DA1EF1F9073}" destId="{020494FC-0DEC-4F37-AB00-CDA7F61A474B}" srcOrd="0" destOrd="0" presId="urn:microsoft.com/office/officeart/2005/8/layout/hierarchy4"/>
    <dgm:cxn modelId="{02AC196F-7902-4788-B555-4DAF8CE0F6AD}" srcId="{8CB03F7F-071C-4879-BC72-AC818D90169C}" destId="{5F5CAB9E-9943-45F1-9949-1BD038B006FF}" srcOrd="0" destOrd="0" parTransId="{7C27D1A3-6C03-4776-90A2-FDB68EE21308}" sibTransId="{827F0207-46C1-4A10-A9C8-A48E33030D44}"/>
    <dgm:cxn modelId="{19FA279E-5EFC-49A3-AA7B-4814530EF780}" type="presOf" srcId="{7ADA094C-9922-4C2A-A53C-EF340E6C7C93}" destId="{104C0A1F-1172-4F1F-9718-698977617113}" srcOrd="0" destOrd="0" presId="urn:microsoft.com/office/officeart/2005/8/layout/hierarchy4"/>
    <dgm:cxn modelId="{55B49FB4-A27D-473B-ADBF-A45C4A7E85FC}" type="presOf" srcId="{8CB03F7F-071C-4879-BC72-AC818D90169C}" destId="{341E3863-B87A-4A2A-A43C-EF6E855A516E}" srcOrd="0" destOrd="0" presId="urn:microsoft.com/office/officeart/2005/8/layout/hierarchy4"/>
    <dgm:cxn modelId="{6EF43EBF-BFCB-4E21-BDD7-D99702E7B08E}" type="presOf" srcId="{48831CAC-A813-4B4C-A708-60496D3345ED}" destId="{1B1AC983-D8BC-4AAB-9945-CAD24AB9DFB1}" srcOrd="0" destOrd="0" presId="urn:microsoft.com/office/officeart/2005/8/layout/hierarchy4"/>
    <dgm:cxn modelId="{4DB9D1F0-2673-44FF-9546-F1B4D7A3EB12}" type="presOf" srcId="{38A0F449-D8A8-43CF-BEC0-BD764206FFAC}" destId="{109BFA3D-02A3-4024-8A65-5B64A1608D4D}" srcOrd="0" destOrd="0" presId="urn:microsoft.com/office/officeart/2005/8/layout/hierarchy4"/>
    <dgm:cxn modelId="{B598C420-62DE-49DE-9F1E-C37999BCE0A1}" type="presOf" srcId="{39805E80-47BD-4BE8-B098-801FB12B82DF}" destId="{81D5699D-57D3-47D5-B632-58BF91A884E8}" srcOrd="0" destOrd="0" presId="urn:microsoft.com/office/officeart/2005/8/layout/hierarchy4"/>
    <dgm:cxn modelId="{946EC8D3-9459-4A18-8B52-F437BE316B77}" srcId="{5F5CAB9E-9943-45F1-9949-1BD038B006FF}" destId="{AB9C601C-9EBD-490C-8D67-FE1FC2BEFE64}" srcOrd="2" destOrd="0" parTransId="{29456B95-7FDA-45ED-A6D4-EC6793859511}" sibTransId="{82020A03-AB58-4C3B-9978-337224B1D000}"/>
    <dgm:cxn modelId="{D837694E-BBD0-4092-AAED-4F036497488C}" type="presOf" srcId="{AB9C601C-9EBD-490C-8D67-FE1FC2BEFE64}" destId="{484D7CB5-5294-4ED6-97BC-F0400A2A5062}" srcOrd="0" destOrd="0" presId="urn:microsoft.com/office/officeart/2005/8/layout/hierarchy4"/>
    <dgm:cxn modelId="{769DE452-FA6A-438F-BF8F-1B98BE9FEE3B}" type="presParOf" srcId="{341E3863-B87A-4A2A-A43C-EF6E855A516E}" destId="{F4129335-3357-4B0F-A56F-A9DC79236CF8}" srcOrd="0" destOrd="0" presId="urn:microsoft.com/office/officeart/2005/8/layout/hierarchy4"/>
    <dgm:cxn modelId="{93C42456-CB00-4945-A3D0-93C8EEB054AC}" type="presParOf" srcId="{F4129335-3357-4B0F-A56F-A9DC79236CF8}" destId="{B44BE078-5BAC-4632-BD0C-F5E7A53AF86A}" srcOrd="0" destOrd="0" presId="urn:microsoft.com/office/officeart/2005/8/layout/hierarchy4"/>
    <dgm:cxn modelId="{C2E386F8-AF57-4EB5-93B4-3B8EAE933C4E}" type="presParOf" srcId="{F4129335-3357-4B0F-A56F-A9DC79236CF8}" destId="{8EACC157-0035-48C6-AFCC-E4EC7B9EC62F}" srcOrd="1" destOrd="0" presId="urn:microsoft.com/office/officeart/2005/8/layout/hierarchy4"/>
    <dgm:cxn modelId="{EC63A188-F980-47EA-BFE1-02C320771D45}" type="presParOf" srcId="{F4129335-3357-4B0F-A56F-A9DC79236CF8}" destId="{A1A6DA5C-9282-43E2-8F54-79CB784645DF}" srcOrd="2" destOrd="0" presId="urn:microsoft.com/office/officeart/2005/8/layout/hierarchy4"/>
    <dgm:cxn modelId="{4D14B5C3-541E-4D19-ACE1-61F784A82E88}" type="presParOf" srcId="{A1A6DA5C-9282-43E2-8F54-79CB784645DF}" destId="{64E6CE9C-A5EC-4EDD-AC8E-ED2A4790EADD}" srcOrd="0" destOrd="0" presId="urn:microsoft.com/office/officeart/2005/8/layout/hierarchy4"/>
    <dgm:cxn modelId="{72D13AE5-E36E-4B77-8139-5A1DBAA7A294}" type="presParOf" srcId="{64E6CE9C-A5EC-4EDD-AC8E-ED2A4790EADD}" destId="{104C0A1F-1172-4F1F-9718-698977617113}" srcOrd="0" destOrd="0" presId="urn:microsoft.com/office/officeart/2005/8/layout/hierarchy4"/>
    <dgm:cxn modelId="{0783DD99-61DE-4777-B8E7-764BAD7B5BC3}" type="presParOf" srcId="{64E6CE9C-A5EC-4EDD-AC8E-ED2A4790EADD}" destId="{ED59058F-5755-4587-ABAF-A6C7D1402063}" srcOrd="1" destOrd="0" presId="urn:microsoft.com/office/officeart/2005/8/layout/hierarchy4"/>
    <dgm:cxn modelId="{F4920772-062D-40BD-99E7-C1E755CDE259}" type="presParOf" srcId="{64E6CE9C-A5EC-4EDD-AC8E-ED2A4790EADD}" destId="{268758F3-9502-4D4A-9E1D-5489565D69DB}" srcOrd="2" destOrd="0" presId="urn:microsoft.com/office/officeart/2005/8/layout/hierarchy4"/>
    <dgm:cxn modelId="{D270BA22-8CA3-44C5-B88B-9A710ADCD73F}" type="presParOf" srcId="{268758F3-9502-4D4A-9E1D-5489565D69DB}" destId="{353E722A-160E-4414-8306-56150B4369B8}" srcOrd="0" destOrd="0" presId="urn:microsoft.com/office/officeart/2005/8/layout/hierarchy4"/>
    <dgm:cxn modelId="{6601331D-4859-420B-BD37-B5CEA024A255}" type="presParOf" srcId="{353E722A-160E-4414-8306-56150B4369B8}" destId="{EF9C2461-7542-4BB4-8B2B-13C4BC5047D5}" srcOrd="0" destOrd="0" presId="urn:microsoft.com/office/officeart/2005/8/layout/hierarchy4"/>
    <dgm:cxn modelId="{79F0B246-C16D-4E03-944E-187EC68E6658}" type="presParOf" srcId="{353E722A-160E-4414-8306-56150B4369B8}" destId="{4C05F723-6350-4B90-9689-D4B79E4264C9}" srcOrd="1" destOrd="0" presId="urn:microsoft.com/office/officeart/2005/8/layout/hierarchy4"/>
    <dgm:cxn modelId="{4124525C-6B43-4BDA-97AD-9A3B1ECED78E}" type="presParOf" srcId="{A1A6DA5C-9282-43E2-8F54-79CB784645DF}" destId="{AD036866-F60B-45E6-A27B-B12EFB7A87D7}" srcOrd="1" destOrd="0" presId="urn:microsoft.com/office/officeart/2005/8/layout/hierarchy4"/>
    <dgm:cxn modelId="{3C3B033D-1163-498D-AED3-951583C5E1B0}" type="presParOf" srcId="{A1A6DA5C-9282-43E2-8F54-79CB784645DF}" destId="{073B8437-0E58-486A-B0F0-5F5DD8849FEE}" srcOrd="2" destOrd="0" presId="urn:microsoft.com/office/officeart/2005/8/layout/hierarchy4"/>
    <dgm:cxn modelId="{660DC79B-027A-49EB-88C3-3CEDDBCB259C}" type="presParOf" srcId="{073B8437-0E58-486A-B0F0-5F5DD8849FEE}" destId="{AD939C6A-EC67-47A6-8C79-BD9BD088BBC0}" srcOrd="0" destOrd="0" presId="urn:microsoft.com/office/officeart/2005/8/layout/hierarchy4"/>
    <dgm:cxn modelId="{AE54E80B-669F-4A39-9FC0-951C5AEDE0F5}" type="presParOf" srcId="{073B8437-0E58-486A-B0F0-5F5DD8849FEE}" destId="{544355A1-5C38-436F-B270-F66B793187D8}" srcOrd="1" destOrd="0" presId="urn:microsoft.com/office/officeart/2005/8/layout/hierarchy4"/>
    <dgm:cxn modelId="{A8441D99-9E2C-4782-88FE-744705830C15}" type="presParOf" srcId="{073B8437-0E58-486A-B0F0-5F5DD8849FEE}" destId="{BFE41747-BCC8-4344-8148-B3ACDF451E8F}" srcOrd="2" destOrd="0" presId="urn:microsoft.com/office/officeart/2005/8/layout/hierarchy4"/>
    <dgm:cxn modelId="{C1DF53C5-C2FF-421C-8E62-56BFA9331CEA}" type="presParOf" srcId="{BFE41747-BCC8-4344-8148-B3ACDF451E8F}" destId="{29FB3271-C9AF-468E-BF0D-E04111A7D591}" srcOrd="0" destOrd="0" presId="urn:microsoft.com/office/officeart/2005/8/layout/hierarchy4"/>
    <dgm:cxn modelId="{976CEC82-3815-4B7D-939E-CEF7C4D29912}" type="presParOf" srcId="{29FB3271-C9AF-468E-BF0D-E04111A7D591}" destId="{109BFA3D-02A3-4024-8A65-5B64A1608D4D}" srcOrd="0" destOrd="0" presId="urn:microsoft.com/office/officeart/2005/8/layout/hierarchy4"/>
    <dgm:cxn modelId="{C27095B9-725C-47E4-8F6D-6A4166E4F68F}" type="presParOf" srcId="{29FB3271-C9AF-468E-BF0D-E04111A7D591}" destId="{BC8810B8-A1FE-4496-BD5E-F99518AE8918}" srcOrd="1" destOrd="0" presId="urn:microsoft.com/office/officeart/2005/8/layout/hierarchy4"/>
    <dgm:cxn modelId="{09F83ABB-E0DE-450E-98EB-F242A0246028}" type="presParOf" srcId="{BFE41747-BCC8-4344-8148-B3ACDF451E8F}" destId="{DDD860F5-D4DF-4931-A26F-A80FA0F3B86C}" srcOrd="1" destOrd="0" presId="urn:microsoft.com/office/officeart/2005/8/layout/hierarchy4"/>
    <dgm:cxn modelId="{9109A9B3-339A-4A8B-9E86-1064470CB989}" type="presParOf" srcId="{BFE41747-BCC8-4344-8148-B3ACDF451E8F}" destId="{6AA6905D-39AD-4778-979C-390EE08122E5}" srcOrd="2" destOrd="0" presId="urn:microsoft.com/office/officeart/2005/8/layout/hierarchy4"/>
    <dgm:cxn modelId="{99878CE6-CE77-4FAF-ABD6-2B9B1D13D1E6}" type="presParOf" srcId="{6AA6905D-39AD-4778-979C-390EE08122E5}" destId="{1B1AC983-D8BC-4AAB-9945-CAD24AB9DFB1}" srcOrd="0" destOrd="0" presId="urn:microsoft.com/office/officeart/2005/8/layout/hierarchy4"/>
    <dgm:cxn modelId="{290B67E4-FB9C-4DCE-862C-65128A66B84E}" type="presParOf" srcId="{6AA6905D-39AD-4778-979C-390EE08122E5}" destId="{FAB2BEEB-3B57-4E88-814C-04848D3B2792}" srcOrd="1" destOrd="0" presId="urn:microsoft.com/office/officeart/2005/8/layout/hierarchy4"/>
    <dgm:cxn modelId="{40ADBA5A-79FE-4C17-B7F3-744100E35A29}" type="presParOf" srcId="{BFE41747-BCC8-4344-8148-B3ACDF451E8F}" destId="{EDA18398-C51D-41BA-9F0D-17107435E0CB}" srcOrd="3" destOrd="0" presId="urn:microsoft.com/office/officeart/2005/8/layout/hierarchy4"/>
    <dgm:cxn modelId="{3828ADED-CA1C-4566-A561-40C58789941A}" type="presParOf" srcId="{BFE41747-BCC8-4344-8148-B3ACDF451E8F}" destId="{7FCFB2F1-E724-4EAF-8834-CD8AF5106001}" srcOrd="4" destOrd="0" presId="urn:microsoft.com/office/officeart/2005/8/layout/hierarchy4"/>
    <dgm:cxn modelId="{2B9DB454-21B6-4573-8817-3D356E48A7D6}" type="presParOf" srcId="{7FCFB2F1-E724-4EAF-8834-CD8AF5106001}" destId="{81D5699D-57D3-47D5-B632-58BF91A884E8}" srcOrd="0" destOrd="0" presId="urn:microsoft.com/office/officeart/2005/8/layout/hierarchy4"/>
    <dgm:cxn modelId="{EEF3A69C-CD4E-401A-863A-E5E5D7A87067}" type="presParOf" srcId="{7FCFB2F1-E724-4EAF-8834-CD8AF5106001}" destId="{18518277-0ED9-4D09-8FA1-843958E70D0E}" srcOrd="1" destOrd="0" presId="urn:microsoft.com/office/officeart/2005/8/layout/hierarchy4"/>
    <dgm:cxn modelId="{948A1DE8-0804-43A4-AEB6-F1B5B5AEB33D}" type="presParOf" srcId="{A1A6DA5C-9282-43E2-8F54-79CB784645DF}" destId="{B069F0BE-CBD2-44FA-8219-D6146448AA88}" srcOrd="3" destOrd="0" presId="urn:microsoft.com/office/officeart/2005/8/layout/hierarchy4"/>
    <dgm:cxn modelId="{054F247E-0345-43D7-A76A-1478E7C6C785}" type="presParOf" srcId="{A1A6DA5C-9282-43E2-8F54-79CB784645DF}" destId="{AAC8AAE0-AA89-4E28-B00F-1966134794B5}" srcOrd="4" destOrd="0" presId="urn:microsoft.com/office/officeart/2005/8/layout/hierarchy4"/>
    <dgm:cxn modelId="{A18BBFB7-4C9D-453F-993E-44A87E78D412}" type="presParOf" srcId="{AAC8AAE0-AA89-4E28-B00F-1966134794B5}" destId="{484D7CB5-5294-4ED6-97BC-F0400A2A5062}" srcOrd="0" destOrd="0" presId="urn:microsoft.com/office/officeart/2005/8/layout/hierarchy4"/>
    <dgm:cxn modelId="{660D061D-E178-42AA-A95A-64451A0E9956}" type="presParOf" srcId="{AAC8AAE0-AA89-4E28-B00F-1966134794B5}" destId="{5148A13B-830D-4D88-A39E-7081B58FB9DF}" srcOrd="1" destOrd="0" presId="urn:microsoft.com/office/officeart/2005/8/layout/hierarchy4"/>
    <dgm:cxn modelId="{6FC6F768-1D7E-49AB-B2A9-ADFBBF44106D}" type="presParOf" srcId="{AAC8AAE0-AA89-4E28-B00F-1966134794B5}" destId="{32C633D6-E682-40D7-952E-04F6FFD05BD1}" srcOrd="2" destOrd="0" presId="urn:microsoft.com/office/officeart/2005/8/layout/hierarchy4"/>
    <dgm:cxn modelId="{76B94FE2-FBEE-469D-BB89-6CAB9A0A29C0}" type="presParOf" srcId="{32C633D6-E682-40D7-952E-04F6FFD05BD1}" destId="{E7E63635-9FF1-4529-9B69-A768CD33F16E}" srcOrd="0" destOrd="0" presId="urn:microsoft.com/office/officeart/2005/8/layout/hierarchy4"/>
    <dgm:cxn modelId="{5FE7F8C6-D06C-4BD2-9BB2-0613A06BE8D2}" type="presParOf" srcId="{E7E63635-9FF1-4529-9B69-A768CD33F16E}" destId="{020494FC-0DEC-4F37-AB00-CDA7F61A474B}" srcOrd="0" destOrd="0" presId="urn:microsoft.com/office/officeart/2005/8/layout/hierarchy4"/>
    <dgm:cxn modelId="{824541FC-3ED9-4C3B-BD56-218F5AD0FD05}" type="presParOf" srcId="{E7E63635-9FF1-4529-9B69-A768CD33F16E}" destId="{BC4FAB2C-E894-4CBD-8F8A-0FE8B81CBE7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BDE8C3-41B6-4971-80F0-39B0A464ADFC}">
      <dsp:nvSpPr>
        <dsp:cNvPr id="0" name=""/>
        <dsp:cNvSpPr/>
      </dsp:nvSpPr>
      <dsp:spPr>
        <a:xfrm>
          <a:off x="0" y="739099"/>
          <a:ext cx="2384970" cy="551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Внутренние</a:t>
          </a:r>
          <a:r>
            <a:rPr lang="ru-RU" sz="3200" b="1" kern="1200" dirty="0" smtClean="0"/>
            <a:t> </a:t>
          </a:r>
          <a:endParaRPr lang="ru-RU" sz="3200" b="1" kern="1200" dirty="0"/>
        </a:p>
      </dsp:txBody>
      <dsp:txXfrm>
        <a:off x="0" y="739099"/>
        <a:ext cx="2384970" cy="551160"/>
      </dsp:txXfrm>
    </dsp:sp>
    <dsp:sp modelId="{04A59E2F-64B7-431B-9421-B5866CBE29C9}">
      <dsp:nvSpPr>
        <dsp:cNvPr id="0" name=""/>
        <dsp:cNvSpPr/>
      </dsp:nvSpPr>
      <dsp:spPr>
        <a:xfrm>
          <a:off x="238497" y="1290260"/>
          <a:ext cx="176115" cy="343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102"/>
              </a:lnTo>
              <a:lnTo>
                <a:pt x="176115" y="3431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D49539-CDBA-4A15-A6AA-24BC4E010605}">
      <dsp:nvSpPr>
        <dsp:cNvPr id="0" name=""/>
        <dsp:cNvSpPr/>
      </dsp:nvSpPr>
      <dsp:spPr>
        <a:xfrm>
          <a:off x="414612" y="1357783"/>
          <a:ext cx="2550347" cy="551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Текущее оценивание в классе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4612" y="1357783"/>
        <a:ext cx="2550347" cy="551160"/>
      </dsp:txXfrm>
    </dsp:sp>
    <dsp:sp modelId="{F6385096-D9D1-4A48-A229-2831DD83AAE4}">
      <dsp:nvSpPr>
        <dsp:cNvPr id="0" name=""/>
        <dsp:cNvSpPr/>
      </dsp:nvSpPr>
      <dsp:spPr>
        <a:xfrm>
          <a:off x="238497" y="1290260"/>
          <a:ext cx="245994" cy="972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2026"/>
              </a:lnTo>
              <a:lnTo>
                <a:pt x="245994" y="9720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3D7E6A-16EB-46FD-934C-3E2068DDB063}">
      <dsp:nvSpPr>
        <dsp:cNvPr id="0" name=""/>
        <dsp:cNvSpPr/>
      </dsp:nvSpPr>
      <dsp:spPr>
        <a:xfrm>
          <a:off x="484491" y="1986706"/>
          <a:ext cx="1699690" cy="551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Наблюдения психологов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4491" y="1986706"/>
        <a:ext cx="1699690" cy="551160"/>
      </dsp:txXfrm>
    </dsp:sp>
    <dsp:sp modelId="{85B83E43-17BA-4529-AFB6-B8FF942E3104}">
      <dsp:nvSpPr>
        <dsp:cNvPr id="0" name=""/>
        <dsp:cNvSpPr/>
      </dsp:nvSpPr>
      <dsp:spPr>
        <a:xfrm>
          <a:off x="238497" y="1290260"/>
          <a:ext cx="245994" cy="1808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8572"/>
              </a:lnTo>
              <a:lnTo>
                <a:pt x="245994" y="18085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498E29-119D-4978-958B-3454E9678D7B}">
      <dsp:nvSpPr>
        <dsp:cNvPr id="0" name=""/>
        <dsp:cNvSpPr/>
      </dsp:nvSpPr>
      <dsp:spPr>
        <a:xfrm>
          <a:off x="484491" y="2615630"/>
          <a:ext cx="3369998" cy="9664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Внутренний мониторинг (стартовый, тематический, промежуточный, итоговый контроль)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4491" y="2615630"/>
        <a:ext cx="3369998" cy="966404"/>
      </dsp:txXfrm>
    </dsp:sp>
    <dsp:sp modelId="{640D6FE5-3124-4270-98AF-ED42CE31F6E6}">
      <dsp:nvSpPr>
        <dsp:cNvPr id="0" name=""/>
        <dsp:cNvSpPr/>
      </dsp:nvSpPr>
      <dsp:spPr>
        <a:xfrm>
          <a:off x="238497" y="1290260"/>
          <a:ext cx="106237" cy="2818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8480"/>
              </a:lnTo>
              <a:lnTo>
                <a:pt x="106237" y="28184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3A21CA-B5B7-4088-BB4E-037DD0EC64CF}">
      <dsp:nvSpPr>
        <dsp:cNvPr id="0" name=""/>
        <dsp:cNvSpPr/>
      </dsp:nvSpPr>
      <dsp:spPr>
        <a:xfrm>
          <a:off x="344734" y="3733720"/>
          <a:ext cx="3310075" cy="7500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Учет динамики учебных и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внеучебных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достижений (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портфолио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4734" y="3733720"/>
        <a:ext cx="3310075" cy="750041"/>
      </dsp:txXfrm>
    </dsp:sp>
    <dsp:sp modelId="{B98639ED-958F-4D42-8238-444E7CA9CBDE}">
      <dsp:nvSpPr>
        <dsp:cNvPr id="0" name=""/>
        <dsp:cNvSpPr/>
      </dsp:nvSpPr>
      <dsp:spPr>
        <a:xfrm>
          <a:off x="238497" y="1290260"/>
          <a:ext cx="315872" cy="37036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3646"/>
              </a:lnTo>
              <a:lnTo>
                <a:pt x="315872" y="37036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A27616-CF3D-4DD4-BFE5-B23D0A61175C}">
      <dsp:nvSpPr>
        <dsp:cNvPr id="0" name=""/>
        <dsp:cNvSpPr/>
      </dsp:nvSpPr>
      <dsp:spPr>
        <a:xfrm>
          <a:off x="554369" y="4701288"/>
          <a:ext cx="2153776" cy="5852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Самообследование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4369" y="4701288"/>
        <a:ext cx="2153776" cy="585238"/>
      </dsp:txXfrm>
    </dsp:sp>
    <dsp:sp modelId="{F487B530-78EC-4FC4-9F1D-237C8FB98637}">
      <dsp:nvSpPr>
        <dsp:cNvPr id="0" name=""/>
        <dsp:cNvSpPr/>
      </dsp:nvSpPr>
      <dsp:spPr>
        <a:xfrm>
          <a:off x="3614148" y="606887"/>
          <a:ext cx="2546978" cy="551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Внешние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14148" y="606887"/>
        <a:ext cx="2546978" cy="551160"/>
      </dsp:txXfrm>
    </dsp:sp>
    <dsp:sp modelId="{4D4D0C05-35AA-4A11-9EFC-EE47219FDE8B}">
      <dsp:nvSpPr>
        <dsp:cNvPr id="0" name=""/>
        <dsp:cNvSpPr/>
      </dsp:nvSpPr>
      <dsp:spPr>
        <a:xfrm>
          <a:off x="3868846" y="1158048"/>
          <a:ext cx="254697" cy="413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3370"/>
              </a:lnTo>
              <a:lnTo>
                <a:pt x="254697" y="4133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51E14E-D64D-4112-894F-FA1E8F5B0313}">
      <dsp:nvSpPr>
        <dsp:cNvPr id="0" name=""/>
        <dsp:cNvSpPr/>
      </dsp:nvSpPr>
      <dsp:spPr>
        <a:xfrm>
          <a:off x="4123543" y="1295838"/>
          <a:ext cx="2425026" cy="551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Государственные экзамены</a:t>
          </a:r>
        </a:p>
      </dsp:txBody>
      <dsp:txXfrm>
        <a:off x="4123543" y="1295838"/>
        <a:ext cx="2425026" cy="551160"/>
      </dsp:txXfrm>
    </dsp:sp>
    <dsp:sp modelId="{439D80C8-CB28-4A37-BD4F-66C28D583C1C}">
      <dsp:nvSpPr>
        <dsp:cNvPr id="0" name=""/>
        <dsp:cNvSpPr/>
      </dsp:nvSpPr>
      <dsp:spPr>
        <a:xfrm>
          <a:off x="3868846" y="1158048"/>
          <a:ext cx="253119" cy="1300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0438"/>
              </a:lnTo>
              <a:lnTo>
                <a:pt x="253119" y="13004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14DB15-F690-455F-8761-7AE66FA8E702}">
      <dsp:nvSpPr>
        <dsp:cNvPr id="0" name=""/>
        <dsp:cNvSpPr/>
      </dsp:nvSpPr>
      <dsp:spPr>
        <a:xfrm>
          <a:off x="4121965" y="2005776"/>
          <a:ext cx="3602993" cy="9054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Государственная регламентация (лицензирование, аккредитация, контроль и надзор)</a:t>
          </a:r>
        </a:p>
      </dsp:txBody>
      <dsp:txXfrm>
        <a:off x="4121965" y="2005776"/>
        <a:ext cx="3602993" cy="905418"/>
      </dsp:txXfrm>
    </dsp:sp>
    <dsp:sp modelId="{C31CD9FE-A6B0-44F7-8D9C-AF509AFD8106}">
      <dsp:nvSpPr>
        <dsp:cNvPr id="0" name=""/>
        <dsp:cNvSpPr/>
      </dsp:nvSpPr>
      <dsp:spPr>
        <a:xfrm>
          <a:off x="3868846" y="1158048"/>
          <a:ext cx="254697" cy="2145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5530"/>
              </a:lnTo>
              <a:lnTo>
                <a:pt x="254697" y="21455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C6C5C-E435-48E3-B595-63FAFE0248EB}">
      <dsp:nvSpPr>
        <dsp:cNvPr id="0" name=""/>
        <dsp:cNvSpPr/>
      </dsp:nvSpPr>
      <dsp:spPr>
        <a:xfrm>
          <a:off x="4123543" y="3027997"/>
          <a:ext cx="2892340" cy="551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Аттестация педагогов</a:t>
          </a:r>
        </a:p>
      </dsp:txBody>
      <dsp:txXfrm>
        <a:off x="4123543" y="3027997"/>
        <a:ext cx="2892340" cy="551160"/>
      </dsp:txXfrm>
    </dsp:sp>
    <dsp:sp modelId="{FD82F31A-7A79-4CD6-B085-763B002952F9}">
      <dsp:nvSpPr>
        <dsp:cNvPr id="0" name=""/>
        <dsp:cNvSpPr/>
      </dsp:nvSpPr>
      <dsp:spPr>
        <a:xfrm>
          <a:off x="3868846" y="1158048"/>
          <a:ext cx="254697" cy="2834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4480"/>
              </a:lnTo>
              <a:lnTo>
                <a:pt x="254697" y="28344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B1971-6ED9-4093-8F0B-01085D1146B0}">
      <dsp:nvSpPr>
        <dsp:cNvPr id="0" name=""/>
        <dsp:cNvSpPr/>
      </dsp:nvSpPr>
      <dsp:spPr>
        <a:xfrm>
          <a:off x="4123543" y="3716948"/>
          <a:ext cx="4625691" cy="551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Независимая оценка, общественная, общественно-профессиональная аккредитация</a:t>
          </a:r>
        </a:p>
      </dsp:txBody>
      <dsp:txXfrm>
        <a:off x="4123543" y="3716948"/>
        <a:ext cx="4625691" cy="551160"/>
      </dsp:txXfrm>
    </dsp:sp>
    <dsp:sp modelId="{1E4D50A8-ABE2-448B-AC3D-D594F4044F8F}">
      <dsp:nvSpPr>
        <dsp:cNvPr id="0" name=""/>
        <dsp:cNvSpPr/>
      </dsp:nvSpPr>
      <dsp:spPr>
        <a:xfrm>
          <a:off x="3868846" y="1158048"/>
          <a:ext cx="254697" cy="3523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3431"/>
              </a:lnTo>
              <a:lnTo>
                <a:pt x="254697" y="35234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C230AB-28E6-46F4-BD5E-4649DCC162CD}">
      <dsp:nvSpPr>
        <dsp:cNvPr id="0" name=""/>
        <dsp:cNvSpPr/>
      </dsp:nvSpPr>
      <dsp:spPr>
        <a:xfrm>
          <a:off x="4123543" y="4405899"/>
          <a:ext cx="3515037" cy="551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Мониторинг</a:t>
          </a:r>
          <a:r>
            <a:rPr lang="ru-RU" sz="1800" b="1" kern="1200" dirty="0" smtClean="0">
              <a:solidFill>
                <a:srgbClr val="000000"/>
              </a:solidFill>
              <a:cs typeface="Arial" charset="0"/>
            </a:rPr>
            <a:t> </a:t>
          </a:r>
        </a:p>
      </dsp:txBody>
      <dsp:txXfrm>
        <a:off x="4123543" y="4405899"/>
        <a:ext cx="3515037" cy="5511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4BE078-5BAC-4632-BD0C-F5E7A53AF86A}">
      <dsp:nvSpPr>
        <dsp:cNvPr id="0" name=""/>
        <dsp:cNvSpPr/>
      </dsp:nvSpPr>
      <dsp:spPr>
        <a:xfrm>
          <a:off x="971" y="1263"/>
          <a:ext cx="8784932" cy="965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Планируемые результаты</a:t>
          </a:r>
          <a:endParaRPr lang="ru-RU" sz="4300" kern="12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71" y="1263"/>
        <a:ext cx="8784932" cy="965862"/>
      </dsp:txXfrm>
    </dsp:sp>
    <dsp:sp modelId="{104C0A1F-1172-4F1F-9718-698977617113}">
      <dsp:nvSpPr>
        <dsp:cNvPr id="0" name=""/>
        <dsp:cNvSpPr/>
      </dsp:nvSpPr>
      <dsp:spPr>
        <a:xfrm>
          <a:off x="9546" y="1067317"/>
          <a:ext cx="1876528" cy="965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Личност-ные</a:t>
          </a:r>
          <a:endParaRPr lang="ru-RU" sz="2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546" y="1067317"/>
        <a:ext cx="1876528" cy="965862"/>
      </dsp:txXfrm>
    </dsp:sp>
    <dsp:sp modelId="{EF9C2461-7542-4BB4-8B2B-13C4BC5047D5}">
      <dsp:nvSpPr>
        <dsp:cNvPr id="0" name=""/>
        <dsp:cNvSpPr/>
      </dsp:nvSpPr>
      <dsp:spPr>
        <a:xfrm>
          <a:off x="187243" y="2131931"/>
          <a:ext cx="1614449" cy="2608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Психоло-гические</a:t>
          </a:r>
          <a:r>
            <a:rPr lang="ru-RU" sz="20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тесты, анкеты</a:t>
          </a:r>
          <a:endParaRPr lang="ru-RU" sz="2000" b="1" kern="12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7243" y="2131931"/>
        <a:ext cx="1614449" cy="2608977"/>
      </dsp:txXfrm>
    </dsp:sp>
    <dsp:sp modelId="{AD939C6A-EC67-47A6-8C79-BD9BD088BBC0}">
      <dsp:nvSpPr>
        <dsp:cNvPr id="0" name=""/>
        <dsp:cNvSpPr/>
      </dsp:nvSpPr>
      <dsp:spPr>
        <a:xfrm>
          <a:off x="2022087" y="1067317"/>
          <a:ext cx="4998458" cy="965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Метапредметные</a:t>
          </a:r>
          <a:endParaRPr lang="ru-RU" sz="3600" b="1" kern="1200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2022087" y="1067317"/>
        <a:ext cx="4998458" cy="965862"/>
      </dsp:txXfrm>
    </dsp:sp>
    <dsp:sp modelId="{109BFA3D-02A3-4024-8A65-5B64A1608D4D}">
      <dsp:nvSpPr>
        <dsp:cNvPr id="0" name=""/>
        <dsp:cNvSpPr/>
      </dsp:nvSpPr>
      <dsp:spPr>
        <a:xfrm>
          <a:off x="2031835" y="2133370"/>
          <a:ext cx="1614449" cy="20888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Комплексная работа на </a:t>
          </a:r>
          <a:r>
            <a:rPr lang="ru-RU" sz="1400" b="1" kern="1200" dirty="0" err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межпредметной</a:t>
          </a:r>
          <a:r>
            <a:rPr lang="ru-RU" sz="14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основе (</a:t>
          </a:r>
          <a:r>
            <a:rPr lang="ru-RU" sz="1400" b="1" kern="1200" dirty="0" err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сформированность</a:t>
          </a:r>
          <a:r>
            <a:rPr lang="ru-RU" sz="14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познавательных УУД)</a:t>
          </a:r>
          <a:endParaRPr lang="ru-RU" sz="1400" b="1" kern="12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31835" y="2133370"/>
        <a:ext cx="1614449" cy="2088831"/>
      </dsp:txXfrm>
    </dsp:sp>
    <dsp:sp modelId="{1B1AC983-D8BC-4AAB-9945-CAD24AB9DFB1}">
      <dsp:nvSpPr>
        <dsp:cNvPr id="0" name=""/>
        <dsp:cNvSpPr/>
      </dsp:nvSpPr>
      <dsp:spPr>
        <a:xfrm>
          <a:off x="3714091" y="2133370"/>
          <a:ext cx="1614449" cy="1881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Групповые проекты (</a:t>
          </a:r>
          <a:r>
            <a:rPr lang="ru-RU" sz="1400" b="1" kern="1200" dirty="0" err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сформированность</a:t>
          </a:r>
          <a:r>
            <a:rPr lang="ru-RU" sz="14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коммуникативных и регулятивных УУД)</a:t>
          </a:r>
          <a:endParaRPr lang="ru-RU" sz="1400" b="1" kern="12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14091" y="2133370"/>
        <a:ext cx="1614449" cy="1881413"/>
      </dsp:txXfrm>
    </dsp:sp>
    <dsp:sp modelId="{81D5699D-57D3-47D5-B632-58BF91A884E8}">
      <dsp:nvSpPr>
        <dsp:cNvPr id="0" name=""/>
        <dsp:cNvSpPr/>
      </dsp:nvSpPr>
      <dsp:spPr>
        <a:xfrm>
          <a:off x="5396347" y="2133370"/>
          <a:ext cx="1614449" cy="1730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Оценка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ИКТ-компетентности</a:t>
          </a:r>
          <a:r>
            <a:rPr lang="ru-RU" sz="14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(на содержании любого предмета</a:t>
          </a:r>
          <a:r>
            <a:rPr lang="ru-RU" sz="1400" b="1" kern="1200" dirty="0" smtClean="0">
              <a:solidFill>
                <a:srgbClr val="0000FF"/>
              </a:solidFill>
            </a:rPr>
            <a:t>)</a:t>
          </a:r>
          <a:endParaRPr lang="ru-RU" sz="1400" b="1" kern="1200" dirty="0">
            <a:solidFill>
              <a:srgbClr val="0000FF"/>
            </a:solidFill>
          </a:endParaRPr>
        </a:p>
      </dsp:txBody>
      <dsp:txXfrm>
        <a:off x="5396347" y="2133370"/>
        <a:ext cx="1614449" cy="1730777"/>
      </dsp:txXfrm>
    </dsp:sp>
    <dsp:sp modelId="{484D7CB5-5294-4ED6-97BC-F0400A2A5062}">
      <dsp:nvSpPr>
        <dsp:cNvPr id="0" name=""/>
        <dsp:cNvSpPr/>
      </dsp:nvSpPr>
      <dsp:spPr>
        <a:xfrm>
          <a:off x="7156557" y="1067317"/>
          <a:ext cx="1620771" cy="965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Пред-метные</a:t>
          </a:r>
          <a:r>
            <a:rPr lang="ru-RU" sz="28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156557" y="1067317"/>
        <a:ext cx="1620771" cy="965862"/>
      </dsp:txXfrm>
    </dsp:sp>
    <dsp:sp modelId="{020494FC-0DEC-4F37-AB00-CDA7F61A474B}">
      <dsp:nvSpPr>
        <dsp:cNvPr id="0" name=""/>
        <dsp:cNvSpPr/>
      </dsp:nvSpPr>
      <dsp:spPr>
        <a:xfrm>
          <a:off x="7159718" y="2133370"/>
          <a:ext cx="1614449" cy="2531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Промежуточная аттестация по русскому языку, математике, другим предметам  </a:t>
          </a:r>
          <a:endParaRPr lang="ru-RU" sz="1400" b="1" kern="12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159718" y="2133370"/>
        <a:ext cx="1614449" cy="2531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DE38F-C175-4C9C-B7F6-797E8BFE0C91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4F996-7C17-4A94-A2FC-B4386C924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2"/>
          <p:cNvSpPr txBox="1"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907" tIns="39449" rIns="78907" bIns="39449" anchor="b"/>
          <a:lstStyle/>
          <a:p>
            <a:pPr hangingPunct="0">
              <a:lnSpc>
                <a:spcPct val="93000"/>
              </a:lnSpc>
            </a:pPr>
            <a:fld id="{4F33B1BE-CAEC-462A-A696-F8C5020D1EB0}" type="slidenum">
              <a:rPr lang="ru-RU" sz="1200">
                <a:solidFill>
                  <a:srgbClr val="FFFFFF"/>
                </a:solidFill>
                <a:latin typeface="Arial" charset="0"/>
                <a:cs typeface="Arial" charset="0"/>
              </a:rPr>
              <a:pPr hangingPunct="0">
                <a:lnSpc>
                  <a:spcPct val="93000"/>
                </a:lnSpc>
              </a:pPr>
              <a:t>3</a:t>
            </a:fld>
            <a:endParaRPr lang="ru-RU" sz="12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 Box 1"/>
          <p:cNvSpPr/>
          <p:nvPr/>
        </p:nvSpPr>
        <p:spPr>
          <a:xfrm>
            <a:off x="3881438" y="8685213"/>
            <a:ext cx="2970212" cy="45243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78907" tIns="39449" rIns="78907" bIns="39449" compatLnSpc="0"/>
          <a:lstStyle/>
          <a:p>
            <a:pPr algn="r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392618" algn="l"/>
                <a:tab pos="786190" algn="l"/>
                <a:tab pos="1180075" algn="l"/>
                <a:tab pos="1573960" algn="l"/>
                <a:tab pos="1967836" algn="l"/>
                <a:tab pos="2361722" algn="l"/>
                <a:tab pos="2755607" algn="l"/>
                <a:tab pos="3149491" algn="l"/>
                <a:tab pos="3543377" algn="l"/>
                <a:tab pos="3937261" algn="l"/>
                <a:tab pos="4331146" algn="l"/>
                <a:tab pos="4725023" algn="l"/>
                <a:tab pos="5118908" algn="l"/>
                <a:tab pos="5512793" algn="l"/>
                <a:tab pos="5906678" algn="l"/>
                <a:tab pos="6300563" algn="l"/>
                <a:tab pos="6694448" algn="l"/>
                <a:tab pos="7088333" algn="l"/>
                <a:tab pos="7482209" algn="l"/>
                <a:tab pos="787609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31E627A-BCE6-4568-805B-EBA13F0EB069}" type="slidenum">
              <a:rPr lang="ru-RU" sz="1200" kern="0">
                <a:solidFill>
                  <a:srgbClr val="000000"/>
                </a:solidFill>
                <a:latin typeface="Times New Roman" pitchFamily="18"/>
                <a:ea typeface="Lucida Sans Unicode" pitchFamily="1"/>
                <a:cs typeface="Lucida Sans Unicode" pitchFamily="34"/>
              </a:rPr>
              <a:pPr algn="r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392618" algn="l"/>
                  <a:tab pos="786190" algn="l"/>
                  <a:tab pos="1180075" algn="l"/>
                  <a:tab pos="1573960" algn="l"/>
                  <a:tab pos="1967836" algn="l"/>
                  <a:tab pos="2361722" algn="l"/>
                  <a:tab pos="2755607" algn="l"/>
                  <a:tab pos="3149491" algn="l"/>
                  <a:tab pos="3543377" algn="l"/>
                  <a:tab pos="3937261" algn="l"/>
                  <a:tab pos="4331146" algn="l"/>
                  <a:tab pos="4725023" algn="l"/>
                  <a:tab pos="5118908" algn="l"/>
                  <a:tab pos="5512793" algn="l"/>
                  <a:tab pos="5906678" algn="l"/>
                  <a:tab pos="6300563" algn="l"/>
                  <a:tab pos="6694448" algn="l"/>
                  <a:tab pos="7088333" algn="l"/>
                  <a:tab pos="7482209" algn="l"/>
                  <a:tab pos="7876095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</a:t>
            </a:fld>
            <a:endParaRPr lang="ru-RU" sz="1200" kern="0">
              <a:solidFill>
                <a:srgbClr val="000000"/>
              </a:solidFill>
              <a:latin typeface="Times New Roman" pitchFamily="18"/>
              <a:ea typeface="Lucida Sans Unicode" pitchFamily="1"/>
              <a:cs typeface="Lucida Sans Unicode" pitchFamily="34"/>
            </a:endParaRPr>
          </a:p>
        </p:txBody>
      </p:sp>
      <p:sp>
        <p:nvSpPr>
          <p:cNvPr id="4" name="Text Box 2"/>
          <p:cNvSpPr/>
          <p:nvPr/>
        </p:nvSpPr>
        <p:spPr>
          <a:xfrm>
            <a:off x="3881438" y="8686800"/>
            <a:ext cx="2973387" cy="45402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78907" tIns="39449" rIns="78907" bIns="39449" compatLnSpc="0"/>
          <a:lstStyle/>
          <a:p>
            <a:pPr algn="r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392618" algn="l"/>
                <a:tab pos="786190" algn="l"/>
                <a:tab pos="1180075" algn="l"/>
                <a:tab pos="1573960" algn="l"/>
                <a:tab pos="1967836" algn="l"/>
                <a:tab pos="2361722" algn="l"/>
                <a:tab pos="2755607" algn="l"/>
                <a:tab pos="3149491" algn="l"/>
                <a:tab pos="3543377" algn="l"/>
                <a:tab pos="3937261" algn="l"/>
                <a:tab pos="4331146" algn="l"/>
                <a:tab pos="4725023" algn="l"/>
                <a:tab pos="5118908" algn="l"/>
                <a:tab pos="5512793" algn="l"/>
                <a:tab pos="5906678" algn="l"/>
                <a:tab pos="6300563" algn="l"/>
                <a:tab pos="6694448" algn="l"/>
                <a:tab pos="7088333" algn="l"/>
                <a:tab pos="7482209" algn="l"/>
                <a:tab pos="787609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B1BC2BC-4F64-4EEC-A280-37FF05DB9D62}" type="slidenum">
              <a:rPr lang="ru-RU" sz="1200" kern="0">
                <a:solidFill>
                  <a:srgbClr val="000000"/>
                </a:solidFill>
                <a:latin typeface="Times New Roman" pitchFamily="18"/>
                <a:ea typeface="Lucida Sans Unicode" pitchFamily="1"/>
                <a:cs typeface="Lucida Sans Unicode" pitchFamily="34"/>
              </a:rPr>
              <a:pPr algn="r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392618" algn="l"/>
                  <a:tab pos="786190" algn="l"/>
                  <a:tab pos="1180075" algn="l"/>
                  <a:tab pos="1573960" algn="l"/>
                  <a:tab pos="1967836" algn="l"/>
                  <a:tab pos="2361722" algn="l"/>
                  <a:tab pos="2755607" algn="l"/>
                  <a:tab pos="3149491" algn="l"/>
                  <a:tab pos="3543377" algn="l"/>
                  <a:tab pos="3937261" algn="l"/>
                  <a:tab pos="4331146" algn="l"/>
                  <a:tab pos="4725023" algn="l"/>
                  <a:tab pos="5118908" algn="l"/>
                  <a:tab pos="5512793" algn="l"/>
                  <a:tab pos="5906678" algn="l"/>
                  <a:tab pos="6300563" algn="l"/>
                  <a:tab pos="6694448" algn="l"/>
                  <a:tab pos="7088333" algn="l"/>
                  <a:tab pos="7482209" algn="l"/>
                  <a:tab pos="7876095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</a:t>
            </a:fld>
            <a:endParaRPr lang="ru-RU" sz="1200" kern="0">
              <a:solidFill>
                <a:srgbClr val="000000"/>
              </a:solidFill>
              <a:latin typeface="Times New Roman" pitchFamily="18"/>
              <a:ea typeface="Lucida Sans Unicode" pitchFamily="1"/>
              <a:cs typeface="Lucida Sans Unicode" pitchFamily="34"/>
            </a:endParaRPr>
          </a:p>
        </p:txBody>
      </p:sp>
      <p:sp>
        <p:nvSpPr>
          <p:cNvPr id="5" name="Text Box 3"/>
          <p:cNvSpPr/>
          <p:nvPr/>
        </p:nvSpPr>
        <p:spPr>
          <a:xfrm>
            <a:off x="0" y="0"/>
            <a:ext cx="1588" cy="158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78907" tIns="39449" rIns="78907" bIns="39449" compatLnSpc="0"/>
          <a:lstStyle/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392618" algn="l"/>
                <a:tab pos="786190" algn="l"/>
                <a:tab pos="1180075" algn="l"/>
                <a:tab pos="1573960" algn="l"/>
                <a:tab pos="1967836" algn="l"/>
                <a:tab pos="2361722" algn="l"/>
                <a:tab pos="2755607" algn="l"/>
                <a:tab pos="3149491" algn="l"/>
                <a:tab pos="3543377" algn="l"/>
                <a:tab pos="3937261" algn="l"/>
                <a:tab pos="4331146" algn="l"/>
                <a:tab pos="4725023" algn="l"/>
                <a:tab pos="5118908" algn="l"/>
                <a:tab pos="5512793" algn="l"/>
                <a:tab pos="5906678" algn="l"/>
                <a:tab pos="6300563" algn="l"/>
                <a:tab pos="6694448" algn="l"/>
                <a:tab pos="7088333" algn="l"/>
                <a:tab pos="7482209" algn="l"/>
                <a:tab pos="787609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7A44800-25F5-4577-B94D-2E5D7EBB70E3}" type="slidenum">
              <a:rPr lang="ru-RU" sz="1200" kern="0">
                <a:solidFill>
                  <a:srgbClr val="FFFFFF"/>
                </a:solidFill>
                <a:latin typeface="Arial" pitchFamily="18"/>
                <a:ea typeface="Lucida Sans Unicode" pitchFamily="1"/>
                <a:cs typeface="Lucida Sans Unicode" pitchFamily="34"/>
              </a:rPr>
              <a:pPr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392618" algn="l"/>
                  <a:tab pos="786190" algn="l"/>
                  <a:tab pos="1180075" algn="l"/>
                  <a:tab pos="1573960" algn="l"/>
                  <a:tab pos="1967836" algn="l"/>
                  <a:tab pos="2361722" algn="l"/>
                  <a:tab pos="2755607" algn="l"/>
                  <a:tab pos="3149491" algn="l"/>
                  <a:tab pos="3543377" algn="l"/>
                  <a:tab pos="3937261" algn="l"/>
                  <a:tab pos="4331146" algn="l"/>
                  <a:tab pos="4725023" algn="l"/>
                  <a:tab pos="5118908" algn="l"/>
                  <a:tab pos="5512793" algn="l"/>
                  <a:tab pos="5906678" algn="l"/>
                  <a:tab pos="6300563" algn="l"/>
                  <a:tab pos="6694448" algn="l"/>
                  <a:tab pos="7088333" algn="l"/>
                  <a:tab pos="7482209" algn="l"/>
                  <a:tab pos="7876095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</a:t>
            </a:fld>
            <a:endParaRPr lang="ru-RU" sz="1200" kern="0">
              <a:solidFill>
                <a:srgbClr val="FFFFFF"/>
              </a:solidFill>
              <a:latin typeface="Arial" pitchFamily="18"/>
              <a:ea typeface="Lucida Sans Unicode" pitchFamily="1"/>
              <a:cs typeface="Lucida Sans Unicode" pitchFamily="34"/>
            </a:endParaRPr>
          </a:p>
        </p:txBody>
      </p:sp>
      <p:sp>
        <p:nvSpPr>
          <p:cNvPr id="64518" name="Rectangle 4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95325"/>
            <a:ext cx="4559300" cy="3421063"/>
          </a:xfr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</p:sp>
      <p:sp>
        <p:nvSpPr>
          <p:cNvPr id="64519" name="Rectangle 5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343400"/>
            <a:ext cx="5480050" cy="4108450"/>
          </a:xfrm>
          <a:noFill/>
        </p:spPr>
        <p:txBody>
          <a:bodyPr wrap="square" lIns="78907" tIns="39449" rIns="78907" bIns="39449" numCol="1" anchor="t" anchorCtr="0" compatLnSpc="1">
            <a:prstTxWarp prst="textNoShape">
              <a:avLst/>
            </a:prstTxWarp>
          </a:bodyPr>
          <a:lstStyle/>
          <a:p>
            <a:pPr eaLnBrk="1"/>
            <a:endParaRPr lang="ru-RU" smtClean="0">
              <a:latin typeface="Arial" charset="0"/>
              <a:ea typeface="Arial Unicode MS" pitchFamily="34" charset="-128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FD0284-1D1E-4DDF-A6CD-63068143FA15}" type="slidenum">
              <a:rPr lang="ru-RU"/>
              <a:pPr/>
              <a:t>6</a:t>
            </a:fld>
            <a:endParaRPr lang="ru-RU"/>
          </a:p>
        </p:txBody>
      </p:sp>
      <p:sp>
        <p:nvSpPr>
          <p:cNvPr id="26627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8" name="Rectangle 3"/>
          <p:cNvSpPr>
            <a:spLocks noGrp="1"/>
          </p:cNvSpPr>
          <p:nvPr>
            <p:ph type="body" idx="1"/>
          </p:nvPr>
        </p:nvSpPr>
        <p:spPr>
          <a:xfrm>
            <a:off x="685480" y="4343144"/>
            <a:ext cx="5487041" cy="4115019"/>
          </a:xfrm>
          <a:noFill/>
          <a:ln/>
        </p:spPr>
        <p:txBody>
          <a:bodyPr lIns="92080" tIns="46040" rIns="92080" bIns="46040"/>
          <a:lstStyle/>
          <a:p>
            <a:pPr eaLnBrk="1" hangingPunct="1"/>
            <a:r>
              <a:rPr lang="ru-RU" smtClean="0"/>
              <a:t>Сказанное определяет, в частности, особенности системы оценки достижения планируемых результатов освоения основных образовательных программ</a:t>
            </a:r>
          </a:p>
          <a:p>
            <a:pPr eaLnBrk="1" hangingPunct="1">
              <a:buFontTx/>
              <a:buChar char="•"/>
            </a:pPr>
            <a:r>
              <a:rPr lang="ru-RU" smtClean="0"/>
              <a:t>системой образования (на федеральном, региональном и муниципальном уровнях),</a:t>
            </a:r>
          </a:p>
          <a:p>
            <a:pPr eaLnBrk="1" hangingPunct="1">
              <a:buFontTx/>
              <a:buChar char="•"/>
            </a:pPr>
            <a:r>
              <a:rPr lang="ru-RU" smtClean="0"/>
              <a:t>образовательными учреждениями и педагогами</a:t>
            </a:r>
          </a:p>
          <a:p>
            <a:pPr eaLnBrk="1" hangingPunct="1">
              <a:buFontTx/>
              <a:buChar char="•"/>
            </a:pPr>
            <a:r>
              <a:rPr lang="ru-RU" smtClean="0"/>
              <a:t>выпускниками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328CC0-4D39-4B0A-B205-2300715AC301}" type="slidenum">
              <a:rPr lang="ru-RU"/>
              <a:pPr/>
              <a:t>20</a:t>
            </a:fld>
            <a:endParaRPr lang="ru-RU"/>
          </a:p>
        </p:txBody>
      </p:sp>
      <p:sp>
        <p:nvSpPr>
          <p:cNvPr id="2969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700" name="Rectangle 3"/>
          <p:cNvSpPr>
            <a:spLocks noGrp="1"/>
          </p:cNvSpPr>
          <p:nvPr>
            <p:ph type="body" idx="1"/>
          </p:nvPr>
        </p:nvSpPr>
        <p:spPr>
          <a:xfrm>
            <a:off x="685480" y="4343144"/>
            <a:ext cx="5487041" cy="4115019"/>
          </a:xfrm>
          <a:noFill/>
          <a:ln/>
        </p:spPr>
        <p:txBody>
          <a:bodyPr lIns="92080" tIns="46040" rIns="92080" bIns="46040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Оценка достижения планируемых результатов освоения основной образовательной программы начального общего образования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7" y="4221089"/>
            <a:ext cx="1693423" cy="244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00035" y="214292"/>
            <a:ext cx="8286808" cy="5951560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                    </a:t>
            </a:r>
          </a:p>
          <a:p>
            <a:pPr>
              <a:buNone/>
            </a:pPr>
            <a:r>
              <a:rPr lang="ru-RU" sz="1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МЕТАПРЕДМЕТНЫЕ     ТЕХНОЛОГИИ:</a:t>
            </a:r>
          </a:p>
          <a:p>
            <a:pPr algn="ctr">
              <a:buNone/>
            </a:pPr>
            <a:endParaRPr lang="ru-RU" sz="1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9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РКМЧТ (Развитие критического мышления)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9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Педагогические мастерские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9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Проектная и исследовательская деятельность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9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Интерактивная методика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9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Личностно-ориентированные технологии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9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Интегративная технология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9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Технология проблемно-диалогического обучения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9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Технология педагогики сотрудничества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9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Игровые технологии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9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ИКТ-технологии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9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9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технологии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9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Технологии ситуативного обучения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9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Технология продуктивного чтения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8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8000" dirty="0"/>
          </a:p>
          <a:p>
            <a:pPr algn="ctr"/>
            <a:endParaRPr lang="ru-RU" sz="8000" dirty="0"/>
          </a:p>
          <a:p>
            <a:pPr algn="ctr"/>
            <a:r>
              <a:rPr lang="ru-RU" dirty="0" smtClean="0"/>
              <a:t>            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8570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51522" y="188640"/>
          <a:ext cx="8784974" cy="6480720"/>
        </p:xfrm>
        <a:graphic>
          <a:graphicData uri="http://schemas.openxmlformats.org/presentationml/2006/ole">
            <p:oleObj spid="_x0000_s2050" name="Лист" r:id="rId3" imgW="11991853" imgH="10448859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73448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Планируемые результаты:</a:t>
            </a:r>
            <a:endParaRPr lang="ru-RU" sz="44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51520" y="1554784"/>
            <a:ext cx="860444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Стартовая диагностика.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Промежуточная аттестация.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Итоговая аттестация.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149080"/>
            <a:ext cx="259228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648" y="404664"/>
            <a:ext cx="71287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Стартовая   диагностика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www.zankov.ru/images/_user/otcratka/Start/di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424936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188640"/>
            <a:ext cx="828092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стартовой диагностики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получение достоверной информации о готовности ребенка обучаться и выходить на качественный образовательный результат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algn="just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1.Создание психолого-педагогических предпосылок для развития универсальных учебных действий.</a:t>
            </a:r>
          </a:p>
          <a:p>
            <a:pPr algn="just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2.Обеспечение комфортной образовательной среды за счет планирования темпа прохождения и уровня сложности программ. </a:t>
            </a:r>
          </a:p>
          <a:p>
            <a:pPr algn="just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Коррекция форм и методов обучения в классе в целом с учетом уровня готовности по отдельным блокам умений.</a:t>
            </a:r>
          </a:p>
          <a:p>
            <a:pPr algn="just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4. Планирование индивидуальной педагогической работы</a:t>
            </a:r>
            <a:r>
              <a:rPr lang="ru-RU" sz="2800" dirty="0" smtClean="0">
                <a:solidFill>
                  <a:srgbClr val="0000FF"/>
                </a:solidFill>
              </a:rPr>
              <a:t>. </a:t>
            </a:r>
            <a:endParaRPr lang="ru-RU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95288" y="188640"/>
            <a:ext cx="8229600" cy="95436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Промежуточная  аттестация</a:t>
            </a:r>
            <a:endParaRPr lang="ru-RU" alt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1" y="1412875"/>
          <a:ext cx="8712969" cy="5066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756"/>
                <a:gridCol w="2975376"/>
                <a:gridCol w="3027837"/>
              </a:tblGrid>
              <a:tr h="65951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Компетенция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ответственность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Статья Закона «Об образовании в РФ»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Внутренний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документ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/>
                </a:tc>
              </a:tr>
              <a:tr h="202926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rial" pitchFamily="34" charset="0"/>
                        </a:rPr>
                        <a:t>Обеспечение функционирования внутренней системы оценки качества образования. Проведение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rial" pitchFamily="34" charset="0"/>
                        </a:rPr>
                        <a:t>самообследования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rial" pitchFamily="34" charset="0"/>
                        </a:rPr>
                        <a:t>.</a:t>
                      </a:r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rial" pitchFamily="34" charset="0"/>
                        </a:rPr>
                        <a:t>статья 28. П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rial" pitchFamily="34" charset="0"/>
                        </a:rPr>
                        <a:t>.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rial" pitchFamily="34" charset="0"/>
                        </a:rPr>
                        <a:t>3,п.п.13 «Компетенция, права, обязанности, ответственность образовательной организации»</a:t>
                      </a:r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Положение о проведении </a:t>
                      </a:r>
                      <a:r>
                        <a:rPr lang="ru-RU" sz="1800" b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самообследования</a:t>
                      </a:r>
                      <a:endParaRPr lang="ru-RU" sz="18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Приказ о проведении </a:t>
                      </a:r>
                      <a:r>
                        <a:rPr lang="ru-RU" sz="1800" b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самообследования</a:t>
                      </a:r>
                      <a:endParaRPr lang="ru-RU" sz="18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Положение</a:t>
                      </a:r>
                      <a:r>
                        <a:rPr lang="ru-RU" sz="18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 системе оценки качества образования в ОО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/>
                </a:tc>
              </a:tr>
              <a:tr h="111609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Текущий контроль успеваемости и промежуточная аттестация</a:t>
                      </a:r>
                      <a:r>
                        <a:rPr lang="ru-RU" sz="18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обучающихся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Статья 58. «Промежуточная аттестация обучающихся»</a:t>
                      </a:r>
                    </a:p>
                    <a:p>
                      <a:r>
                        <a:rPr lang="ru-RU" sz="1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Статья 28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Положение о текущем</a:t>
                      </a:r>
                      <a:r>
                        <a:rPr lang="ru-RU" sz="18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контроле и промежуточной аттестации обучающихся</a:t>
                      </a:r>
                    </a:p>
                    <a:p>
                      <a:pPr algn="just"/>
                      <a:r>
                        <a:rPr lang="ru-RU" sz="18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Учебный план</a:t>
                      </a:r>
                    </a:p>
                  </a:txBody>
                  <a:tcPr marL="91444" marR="91444" marT="45723" marB="45723"/>
                </a:tc>
              </a:tr>
              <a:tr h="659515"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Итоговая аттестация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Статья 59. «Итоговая аттестация»</a:t>
                      </a:r>
                    </a:p>
                    <a:p>
                      <a:endParaRPr lang="ru-RU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Основная образовательная программа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Формы промежуточной аттестации Собеседование Тестирование Защита рефератов З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8064896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Итоговая   аттестация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8914" name="Picture 2" descr="http://player.myshared.ru/7/823965/slides/slid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352928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player.myshared.ru/7/823965/slides/slide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333375"/>
            <a:ext cx="8501123" cy="5310203"/>
          </a:xfrm>
        </p:spPr>
        <p:txBody>
          <a:bodyPr>
            <a:normAutofit fontScale="92500" lnSpcReduction="20000"/>
          </a:bodyPr>
          <a:lstStyle/>
          <a:p>
            <a:pPr algn="just">
              <a:defRPr/>
            </a:pPr>
            <a:r>
              <a:rPr lang="ru-RU" sz="30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Решение об успешном освоении обучающимися ООП НОО и переводе на следующую ступень общего </a:t>
            </a:r>
            <a:r>
              <a:rPr lang="ru-RU" sz="3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образования: </a:t>
            </a:r>
          </a:p>
          <a:p>
            <a:pPr algn="just">
              <a:buNone/>
              <a:defRPr/>
            </a:pPr>
            <a:endParaRPr lang="ru-RU" sz="3000" b="1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8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принимается </a:t>
            </a:r>
            <a:r>
              <a:rPr lang="ru-RU" sz="280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педагогическим советом </a:t>
            </a:r>
            <a:r>
              <a:rPr lang="ru-RU" sz="28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образовательной организацией </a:t>
            </a:r>
            <a:r>
              <a:rPr lang="ru-RU" sz="280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 основании сделанных выводов о достижении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планируемых результатов </a:t>
            </a:r>
            <a:r>
              <a:rPr lang="ru-RU" sz="280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освоения основной образовательной программы начального общего образования</a:t>
            </a:r>
            <a:r>
              <a:rPr lang="ru-RU" sz="2800" dirty="0" smtClean="0">
                <a:effectLst/>
              </a:rPr>
              <a:t>.</a:t>
            </a:r>
          </a:p>
          <a:p>
            <a:pPr algn="just">
              <a:defRPr/>
            </a:pPr>
            <a:endParaRPr lang="ru-RU" sz="2800" dirty="0" smtClean="0"/>
          </a:p>
          <a:p>
            <a:pPr algn="just">
              <a:buNone/>
              <a:defRPr/>
            </a:pPr>
            <a:r>
              <a:rPr lang="ru-RU" sz="2800" dirty="0" smtClean="0">
                <a:effectLst/>
              </a:rPr>
              <a:t> </a:t>
            </a:r>
          </a:p>
          <a:p>
            <a:pPr algn="just">
              <a:defRPr/>
            </a:pPr>
            <a:r>
              <a:rPr lang="ru-RU" sz="2800" b="1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800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выводы и оценки должны быть подтверждены материалами портфолио и другими объективными показателями.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sz="2800" b="1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0800000" flipV="1">
            <a:off x="323526" y="3384389"/>
            <a:ext cx="856895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содержит чёткие требования к системе оценки достижения планируемых результатов </a:t>
            </a:r>
            <a:r>
              <a:rPr lang="ru-RU" sz="32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(19.2)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33" y="1785926"/>
            <a:ext cx="7929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500043"/>
            <a:ext cx="60722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 РФ «Об образовании»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42845" y="1114824"/>
            <a:ext cx="87154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>
              <a:buClr>
                <a:schemeClr val="accent3"/>
              </a:buClr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Статья 15.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Общие требования к организации образовательного проце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сса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643051"/>
            <a:ext cx="8786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5588" algn="just">
              <a:buClr>
                <a:schemeClr val="accent3"/>
              </a:buCl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Образовательное учреждение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самостоятельно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выборе системы оценок, формы, порядка и периодичности промежуточной аттестации обучающихся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06" name="AutoShape 2"/>
          <p:cNvSpPr>
            <a:spLocks noChangeArrowheads="1"/>
          </p:cNvSpPr>
          <p:nvPr/>
        </p:nvSpPr>
        <p:spPr bwMode="gray">
          <a:xfrm>
            <a:off x="0" y="142853"/>
            <a:ext cx="9036051" cy="576263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3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достижений</a:t>
            </a:r>
          </a:p>
        </p:txBody>
      </p:sp>
      <p:sp>
        <p:nvSpPr>
          <p:cNvPr id="1019907" name="Rectangle 3"/>
          <p:cNvSpPr>
            <a:spLocks noChangeArrowheads="1"/>
          </p:cNvSpPr>
          <p:nvPr/>
        </p:nvSpPr>
        <p:spPr bwMode="auto">
          <a:xfrm>
            <a:off x="3527426" y="1557339"/>
            <a:ext cx="2447925" cy="900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CCFF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Русский язык</a:t>
            </a:r>
          </a:p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Литературное чтение</a:t>
            </a:r>
          </a:p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Иностранный язык</a:t>
            </a:r>
          </a:p>
        </p:txBody>
      </p:sp>
      <p:sp>
        <p:nvSpPr>
          <p:cNvPr id="1019908" name="Rectangle 4"/>
          <p:cNvSpPr>
            <a:spLocks noChangeArrowheads="1"/>
          </p:cNvSpPr>
          <p:nvPr/>
        </p:nvSpPr>
        <p:spPr bwMode="auto">
          <a:xfrm>
            <a:off x="6010276" y="1557339"/>
            <a:ext cx="3133725" cy="900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CCFF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just">
              <a:buFontTx/>
              <a:buChar char="•"/>
              <a:defRPr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диктанты, изложения, сочинения</a:t>
            </a:r>
          </a:p>
          <a:p>
            <a:pPr algn="just">
              <a:buFontTx/>
              <a:buChar char="•"/>
              <a:defRPr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аудиозаписи монологов, диалогов</a:t>
            </a:r>
          </a:p>
          <a:p>
            <a:pPr algn="just">
              <a:buFontTx/>
              <a:buChar char="•"/>
              <a:defRPr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дневники читателя</a:t>
            </a:r>
          </a:p>
          <a:p>
            <a:pPr algn="just">
              <a:buFontTx/>
              <a:buChar char="•"/>
              <a:defRPr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иллюстрированные авторские работы</a:t>
            </a:r>
          </a:p>
          <a:p>
            <a:pPr algn="just">
              <a:buFontTx/>
              <a:buChar char="•"/>
              <a:defRPr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материалы самоанализа и рефлексии</a:t>
            </a:r>
          </a:p>
        </p:txBody>
      </p:sp>
      <p:sp>
        <p:nvSpPr>
          <p:cNvPr id="1019909" name="Rectangle 5"/>
          <p:cNvSpPr>
            <a:spLocks noChangeArrowheads="1"/>
          </p:cNvSpPr>
          <p:nvPr/>
        </p:nvSpPr>
        <p:spPr bwMode="auto">
          <a:xfrm>
            <a:off x="3525839" y="2600326"/>
            <a:ext cx="2447925" cy="900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CCFFFF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</a:p>
        </p:txBody>
      </p:sp>
      <p:sp>
        <p:nvSpPr>
          <p:cNvPr id="1019910" name="Rectangle 6"/>
          <p:cNvSpPr>
            <a:spLocks noChangeArrowheads="1"/>
          </p:cNvSpPr>
          <p:nvPr/>
        </p:nvSpPr>
        <p:spPr bwMode="auto">
          <a:xfrm>
            <a:off x="6010276" y="2601914"/>
            <a:ext cx="3133725" cy="900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CCFFFF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buFontTx/>
              <a:buChar char="•"/>
              <a:defRPr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математические диктанты</a:t>
            </a:r>
          </a:p>
          <a:p>
            <a:pPr>
              <a:buFontTx/>
              <a:buChar char="•"/>
              <a:defRPr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мини-исследования и мини-проекты,</a:t>
            </a:r>
          </a:p>
          <a:p>
            <a:pPr>
              <a:buFontTx/>
              <a:buChar char="•"/>
              <a:defRPr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модели, решения задач</a:t>
            </a:r>
          </a:p>
          <a:p>
            <a:pPr>
              <a:buFontTx/>
              <a:buChar char="•"/>
              <a:defRPr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аудиозаписи устных ответов</a:t>
            </a:r>
          </a:p>
          <a:p>
            <a:pPr>
              <a:buFontTx/>
              <a:buChar char="•"/>
              <a:defRPr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материалы самоанализа и рефлексии</a:t>
            </a:r>
          </a:p>
        </p:txBody>
      </p:sp>
      <p:sp>
        <p:nvSpPr>
          <p:cNvPr id="1019911" name="Rectangle 7"/>
          <p:cNvSpPr>
            <a:spLocks noChangeArrowheads="1"/>
          </p:cNvSpPr>
          <p:nvPr/>
        </p:nvSpPr>
        <p:spPr bwMode="auto">
          <a:xfrm>
            <a:off x="3525839" y="3644901"/>
            <a:ext cx="2447925" cy="900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CCFFCC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Окружающий мир</a:t>
            </a:r>
            <a:r>
              <a:rPr lang="ru-RU" dirty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1019912" name="Rectangle 8"/>
          <p:cNvSpPr>
            <a:spLocks noChangeArrowheads="1"/>
          </p:cNvSpPr>
          <p:nvPr/>
        </p:nvSpPr>
        <p:spPr bwMode="auto">
          <a:xfrm>
            <a:off x="6010276" y="3644901"/>
            <a:ext cx="3133725" cy="900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CCFFCC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buFontTx/>
              <a:buChar char="•"/>
              <a:defRPr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дневники наблюдений</a:t>
            </a:r>
          </a:p>
          <a:p>
            <a:pPr>
              <a:buFontTx/>
              <a:buChar char="•"/>
              <a:defRPr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мини-исследования и мини-проекты</a:t>
            </a:r>
          </a:p>
          <a:p>
            <a:pPr>
              <a:buFontTx/>
              <a:buChar char="•"/>
              <a:defRPr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интервью, творческие работы</a:t>
            </a:r>
          </a:p>
          <a:p>
            <a:pPr>
              <a:buFontTx/>
              <a:buChar char="•"/>
              <a:defRPr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аудиозаписи устных ответов</a:t>
            </a:r>
          </a:p>
          <a:p>
            <a:pPr>
              <a:buFontTx/>
              <a:buChar char="•"/>
              <a:defRPr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материалы самоанализа и рефлексии</a:t>
            </a:r>
          </a:p>
        </p:txBody>
      </p:sp>
      <p:sp>
        <p:nvSpPr>
          <p:cNvPr id="1019913" name="Rectangle 9"/>
          <p:cNvSpPr>
            <a:spLocks noChangeArrowheads="1"/>
          </p:cNvSpPr>
          <p:nvPr/>
        </p:nvSpPr>
        <p:spPr bwMode="auto">
          <a:xfrm>
            <a:off x="3525839" y="4652964"/>
            <a:ext cx="2447925" cy="900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Музыка</a:t>
            </a:r>
          </a:p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ИЗО</a:t>
            </a:r>
          </a:p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Технология</a:t>
            </a:r>
          </a:p>
        </p:txBody>
      </p:sp>
      <p:sp>
        <p:nvSpPr>
          <p:cNvPr id="1019914" name="Rectangle 10"/>
          <p:cNvSpPr>
            <a:spLocks noChangeArrowheads="1"/>
          </p:cNvSpPr>
          <p:nvPr/>
        </p:nvSpPr>
        <p:spPr bwMode="auto">
          <a:xfrm>
            <a:off x="6010276" y="4652964"/>
            <a:ext cx="3133725" cy="900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buFontTx/>
              <a:buChar char="•"/>
              <a:defRPr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аудио-, фото- и </a:t>
            </a:r>
            <a:r>
              <a:rPr lang="ru-RU" sz="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видео-материалы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  <a:defRPr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продукты собственного творчества</a:t>
            </a:r>
          </a:p>
          <a:p>
            <a:pPr>
              <a:buFontTx/>
              <a:buChar char="•"/>
              <a:defRPr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аудиозаписи устных ответов</a:t>
            </a:r>
          </a:p>
          <a:p>
            <a:pPr>
              <a:buFontTx/>
              <a:buChar char="•"/>
              <a:defRPr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материалы самоанализа и рефлексии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4210051" y="981076"/>
            <a:ext cx="4537075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4246563" y="944563"/>
            <a:ext cx="3337686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ru-RU" sz="2400" b="1"/>
              <a:t>Выборки детских работ</a:t>
            </a:r>
          </a:p>
        </p:txBody>
      </p:sp>
      <p:sp>
        <p:nvSpPr>
          <p:cNvPr id="1019917" name="Rectangle 13"/>
          <p:cNvSpPr>
            <a:spLocks noChangeArrowheads="1"/>
          </p:cNvSpPr>
          <p:nvPr/>
        </p:nvSpPr>
        <p:spPr bwMode="auto">
          <a:xfrm>
            <a:off x="3525839" y="5695951"/>
            <a:ext cx="2447925" cy="900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CC99FF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Физическая</a:t>
            </a:r>
          </a:p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010276" y="5697539"/>
            <a:ext cx="3133725" cy="900112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buFontTx/>
              <a:buChar char="•"/>
            </a:pPr>
            <a:r>
              <a:rPr lang="ru-RU" sz="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видео-материалы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дневники наблюдений и самоконтроля</a:t>
            </a:r>
          </a:p>
          <a:p>
            <a:pPr>
              <a:buFontTx/>
              <a:buChar char="•"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самостоятельные работы</a:t>
            </a:r>
          </a:p>
          <a:p>
            <a:pPr>
              <a:buFontTx/>
              <a:buChar char="•"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материалы самоанализа и рефлексии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179389" y="2492375"/>
            <a:ext cx="3167063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Примерный состав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285721" y="2857496"/>
            <a:ext cx="3170268" cy="3667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457200" indent="-457200">
              <a:spcAft>
                <a:spcPct val="10000"/>
              </a:spcAft>
              <a:buFontTx/>
              <a:buAutoNum type="arabicPeriod"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Выборки детских работ</a:t>
            </a:r>
          </a:p>
          <a:p>
            <a:pPr marL="457200" indent="-457200" algn="just">
              <a:spcAft>
                <a:spcPct val="10000"/>
              </a:spcAft>
              <a:buFontTx/>
              <a:buAutoNum type="arabicPeriod"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Результаты стартовой</a:t>
            </a:r>
          </a:p>
          <a:p>
            <a:pPr marL="457200" indent="-457200" algn="just">
              <a:spcAft>
                <a:spcPct val="10000"/>
              </a:spcAft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диагностики</a:t>
            </a:r>
          </a:p>
          <a:p>
            <a:pPr marL="457200" indent="-457200" algn="just">
              <a:spcAft>
                <a:spcPct val="10000"/>
              </a:spcAft>
              <a:buFontTx/>
              <a:buAutoNum type="arabicPeriod" startAt="3"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Материалы текущей</a:t>
            </a:r>
          </a:p>
          <a:p>
            <a:pPr marL="457200" indent="-457200" algn="just">
              <a:spcAft>
                <a:spcPct val="10000"/>
              </a:spcAft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оценки: листы </a:t>
            </a:r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наблюде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      </a:t>
            </a:r>
            <a:r>
              <a:rPr lang="ru-RU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ний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оценочные листы</a:t>
            </a:r>
          </a:p>
          <a:p>
            <a:pPr marL="457200" indent="-457200" algn="just">
              <a:spcAft>
                <a:spcPct val="10000"/>
              </a:spcAft>
              <a:buFontTx/>
              <a:buAutoNum type="arabicPeriod" startAt="4"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Результаты и </a:t>
            </a:r>
            <a:r>
              <a:rPr lang="ru-RU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материа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лы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тематических работ</a:t>
            </a:r>
          </a:p>
          <a:p>
            <a:pPr marL="457200" indent="-457200" algn="just">
              <a:spcAft>
                <a:spcPct val="10000"/>
              </a:spcAft>
              <a:buFontTx/>
              <a:buAutoNum type="arabicPeriod" startAt="4"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Результаты и матери-</a:t>
            </a:r>
          </a:p>
          <a:p>
            <a:pPr marL="457200" indent="-457200" algn="just">
              <a:spcAft>
                <a:spcPct val="10000"/>
              </a:spcAft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алы итогового контроля</a:t>
            </a:r>
          </a:p>
          <a:p>
            <a:pPr marL="457200" indent="-457200" algn="just">
              <a:spcAft>
                <a:spcPct val="10000"/>
              </a:spcAft>
              <a:buFontTx/>
              <a:buAutoNum type="arabicPeriod" startAt="6"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Достижения во </a:t>
            </a:r>
            <a:r>
              <a:rPr lang="ru-RU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внеучеб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457200" indent="-457200" algn="just">
              <a:spcAft>
                <a:spcPct val="10000"/>
              </a:spcAft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ной деятельности</a:t>
            </a:r>
          </a:p>
        </p:txBody>
      </p:sp>
      <p:pic>
        <p:nvPicPr>
          <p:cNvPr id="14353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928671"/>
            <a:ext cx="264320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" y="285729"/>
            <a:ext cx="8715404" cy="492922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1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Учить детей сегодня трудно,</a:t>
            </a:r>
          </a:p>
          <a:p>
            <a:pPr algn="ctr">
              <a:buNone/>
            </a:pPr>
            <a:r>
              <a:rPr lang="ru-RU" sz="1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раньше было нелегко.</a:t>
            </a:r>
          </a:p>
          <a:p>
            <a:pPr algn="ctr">
              <a:buNone/>
            </a:pPr>
            <a:r>
              <a:rPr lang="ru-RU" sz="1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Читать, считать, писать учили:</a:t>
            </a:r>
          </a:p>
          <a:p>
            <a:pPr algn="ctr">
              <a:buNone/>
            </a:pPr>
            <a:r>
              <a:rPr lang="ru-RU" sz="1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«Даёт корова молоко».</a:t>
            </a:r>
          </a:p>
          <a:p>
            <a:pPr algn="ctr">
              <a:buNone/>
            </a:pPr>
            <a:r>
              <a:rPr lang="ru-RU" sz="1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Век XXI – век открытий,</a:t>
            </a:r>
          </a:p>
          <a:p>
            <a:pPr algn="ctr">
              <a:buNone/>
            </a:pPr>
            <a:r>
              <a:rPr lang="ru-RU" sz="1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Век инноваций, новизны,</a:t>
            </a:r>
          </a:p>
          <a:p>
            <a:pPr algn="ctr">
              <a:buNone/>
            </a:pPr>
            <a:r>
              <a:rPr lang="ru-RU" sz="1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  от учителя зависит,</a:t>
            </a:r>
          </a:p>
          <a:p>
            <a:pPr algn="ctr">
              <a:buNone/>
            </a:pPr>
            <a:r>
              <a:rPr lang="ru-RU" sz="1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Какими дети быть должны.</a:t>
            </a:r>
          </a:p>
          <a:p>
            <a:pPr algn="ctr">
              <a:buNone/>
            </a:pPr>
            <a:r>
              <a:rPr lang="ru-RU" sz="1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Желаем вам, чтоб дети  в вашем классе</a:t>
            </a:r>
          </a:p>
          <a:p>
            <a:pPr algn="ctr">
              <a:buNone/>
            </a:pPr>
            <a:r>
              <a:rPr lang="ru-RU" sz="1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Светились от улыбок и любви,</a:t>
            </a:r>
          </a:p>
          <a:p>
            <a:pPr algn="ctr">
              <a:buNone/>
            </a:pPr>
            <a:r>
              <a:rPr lang="ru-RU" sz="1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Здоровья вам и творческих успехов</a:t>
            </a:r>
          </a:p>
          <a:p>
            <a:pPr algn="ctr">
              <a:buNone/>
            </a:pPr>
            <a:r>
              <a:rPr lang="ru-RU" sz="1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век инноваций, новизны!</a:t>
            </a:r>
          </a:p>
          <a:p>
            <a:pPr algn="ctr">
              <a:buNone/>
            </a:pPr>
            <a:r>
              <a:rPr lang="ru-RU" sz="1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45363">
            <a:off x="7284481" y="1042888"/>
            <a:ext cx="1571636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>
            <a:normAutofit/>
          </a:bodyPr>
          <a:lstStyle/>
          <a:p>
            <a:r>
              <a:rPr lang="ru-RU" sz="7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sz="7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</a:t>
            </a:r>
            <a:br>
              <a:rPr lang="ru-RU" sz="7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403784" y="162783"/>
            <a:ext cx="8556592" cy="978784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81643" tIns="40817" rIns="81643" bIns="40817" anchorCtr="1"/>
          <a:lstStyle/>
          <a:p>
            <a:pPr algn="ctr">
              <a:spcAft>
                <a:spcPts val="0"/>
              </a:spcAft>
              <a:defRPr/>
            </a:pPr>
            <a:r>
              <a:rPr lang="ru-RU" sz="2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Объектами оценки для выявления результатов освоения обучающимися ООП </a:t>
            </a:r>
            <a:r>
              <a:rPr lang="ru-RU" sz="2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являются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(19.9) </a:t>
            </a:r>
            <a:r>
              <a:rPr lang="ru-RU" sz="2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25380" y="1285862"/>
            <a:ext cx="8556592" cy="478634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81643" tIns="40817" rIns="81643" bIns="40817" anchorCtr="1"/>
          <a:lstStyle/>
          <a:p>
            <a:pPr marL="414726" indent="-414726" algn="just">
              <a:spcAft>
                <a:spcPts val="0"/>
              </a:spcAft>
              <a:buFontTx/>
              <a:buChar char="-"/>
              <a:defRPr/>
            </a:pPr>
            <a:endParaRPr lang="ru-RU" sz="29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4726" indent="-414726" algn="just">
              <a:spcAft>
                <a:spcPts val="0"/>
              </a:spcAft>
              <a:buFontTx/>
              <a:buChar char="-"/>
              <a:defRPr/>
            </a:pPr>
            <a:r>
              <a:rPr lang="ru-RU" sz="2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урочная деятельность </a:t>
            </a:r>
            <a:r>
              <a:rPr lang="ru-RU" sz="2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программы учебных предметов содержат личностные, </a:t>
            </a:r>
            <a:r>
              <a:rPr lang="ru-RU" sz="29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 предметные результаты)</a:t>
            </a:r>
          </a:p>
          <a:p>
            <a:pPr marL="414726" indent="-414726" algn="just">
              <a:spcAft>
                <a:spcPts val="0"/>
              </a:spcAft>
              <a:buFontTx/>
              <a:buChar char="-"/>
              <a:defRPr/>
            </a:pPr>
            <a:endParaRPr lang="ru-RU" sz="29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4726" indent="-414726" algn="just">
              <a:spcAft>
                <a:spcPts val="0"/>
              </a:spcAft>
              <a:buFontTx/>
              <a:buChar char="-"/>
              <a:defRPr/>
            </a:pPr>
            <a:r>
              <a:rPr lang="ru-RU" sz="2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внеурочная деятельность </a:t>
            </a:r>
            <a:r>
              <a:rPr lang="ru-RU" sz="2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программы курсов внеурочной деятельности содержат личностные и </a:t>
            </a:r>
            <a:r>
              <a:rPr lang="ru-RU" sz="29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результаты)</a:t>
            </a:r>
          </a:p>
          <a:p>
            <a:pPr algn="ctr">
              <a:spcAft>
                <a:spcPts val="0"/>
              </a:spcAft>
              <a:defRPr/>
            </a:pPr>
            <a:endParaRPr lang="ru-RU" sz="2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62282">
            <a:off x="262042" y="4859185"/>
            <a:ext cx="1693423" cy="202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Одна из важнейших задач системы образования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4337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 algn="ctr">
              <a:buNone/>
            </a:pPr>
            <a:r>
              <a:rPr lang="ru-RU" sz="4000" dirty="0" smtClean="0"/>
              <a:t>    </a:t>
            </a: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«формирование универсальных учебных действий, обеспечивающих школьникам умение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учиться, способность к  самореализации, саморазвитию и самосовершенствованию»</a:t>
            </a:r>
          </a:p>
          <a:p>
            <a:pPr algn="just">
              <a:buNone/>
            </a:pPr>
            <a:endParaRPr lang="ru-RU" dirty="0" smtClean="0"/>
          </a:p>
          <a:p>
            <a:pPr algn="r">
              <a:buNone/>
            </a:pP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3" y="4500571"/>
            <a:ext cx="1571636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Универсальные учебные действия (УУД) подразделяются на 4 группы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регулятивные, личностные, коммуникативные и познавательные </a:t>
            </a:r>
          </a:p>
        </p:txBody>
      </p:sp>
      <p:pic>
        <p:nvPicPr>
          <p:cNvPr id="4" name="Содержимое 3" descr="http://ciot-anapa.ru/images/stories/for_parents/uud-shema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1556792"/>
            <a:ext cx="8286808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" y="908050"/>
            <a:ext cx="8929719" cy="5949950"/>
          </a:xfrm>
        </p:spPr>
        <p:txBody>
          <a:bodyPr>
            <a:normAutofit/>
          </a:bodyPr>
          <a:lstStyle/>
          <a:p>
            <a:pPr algn="just">
              <a:lnSpc>
                <a:spcPct val="75000"/>
              </a:lnSpc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оценка предметных, </a:t>
            </a:r>
            <a:r>
              <a:rPr lang="ru-RU" sz="2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личностных результатов;</a:t>
            </a:r>
          </a:p>
          <a:p>
            <a:pPr algn="just">
              <a:lnSpc>
                <a:spcPct val="75000"/>
              </a:lnSpc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содержательная и </a:t>
            </a:r>
            <a:r>
              <a:rPr lang="ru-RU" sz="2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критериальная</a:t>
            </a: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основа – планируемые результаты;</a:t>
            </a:r>
          </a:p>
          <a:p>
            <a:pPr algn="just">
              <a:lnSpc>
                <a:spcPct val="75000"/>
              </a:lnSpc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оценка методом «сложения»; уровневый подход  в инструментарии, в представлении результатов; </a:t>
            </a:r>
          </a:p>
          <a:p>
            <a:pPr algn="just">
              <a:lnSpc>
                <a:spcPct val="75000"/>
              </a:lnSpc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оценка способности решать учебно-познавательные и учебно-практические задачи;</a:t>
            </a:r>
          </a:p>
          <a:p>
            <a:pPr algn="just">
              <a:lnSpc>
                <a:spcPct val="75000"/>
              </a:lnSpc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сочетание внутренней и внешней оценки;</a:t>
            </a:r>
          </a:p>
          <a:p>
            <a:pPr algn="just">
              <a:lnSpc>
                <a:spcPct val="75000"/>
              </a:lnSpc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накопительная система оценки индивидуальных достижений;</a:t>
            </a:r>
          </a:p>
          <a:p>
            <a:pPr algn="just">
              <a:lnSpc>
                <a:spcPct val="75000"/>
              </a:lnSpc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использование  стандартизированных и </a:t>
            </a:r>
            <a:r>
              <a:rPr lang="ru-RU" sz="2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нестандартизиро-ванных</a:t>
            </a: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методов (устных и письменных, индивидуальных и групповых, само- и </a:t>
            </a:r>
            <a:r>
              <a:rPr lang="ru-RU" sz="2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взаимооценки</a:t>
            </a: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др.)</a:t>
            </a:r>
          </a:p>
          <a:p>
            <a:pPr algn="just">
              <a:lnSpc>
                <a:spcPct val="75000"/>
              </a:lnSpc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интерпретация результатов на основе контекстной информации.</a:t>
            </a:r>
          </a:p>
        </p:txBody>
      </p:sp>
      <p:sp>
        <p:nvSpPr>
          <p:cNvPr id="975875" name="AutoShape 3"/>
          <p:cNvSpPr>
            <a:spLocks noChangeArrowheads="1"/>
          </p:cNvSpPr>
          <p:nvPr/>
        </p:nvSpPr>
        <p:spPr bwMode="gray">
          <a:xfrm>
            <a:off x="0" y="152401"/>
            <a:ext cx="8964613" cy="576263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оценки: основные особенности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223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Контрольные и оценочные процедуры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3" y="1000108"/>
          <a:ext cx="8750207" cy="585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Планируемые результаты:</a:t>
            </a:r>
            <a:b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три основные группы результатов</a:t>
            </a:r>
          </a:p>
        </p:txBody>
      </p:sp>
      <p:sp>
        <p:nvSpPr>
          <p:cNvPr id="6148" name="AutoShape 4"/>
          <p:cNvSpPr>
            <a:spLocks noGrp="1" noChangeArrowheads="1"/>
          </p:cNvSpPr>
          <p:nvPr>
            <p:ph type="body" idx="1"/>
          </p:nvPr>
        </p:nvSpPr>
        <p:spPr>
          <a:xfrm>
            <a:off x="285720" y="1428737"/>
            <a:ext cx="2500331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  <a:round/>
          </a:ln>
        </p:spPr>
        <p:txBody>
          <a:bodyPr>
            <a:normAutofit/>
          </a:bodyPr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ЛИЧНОСТНЫЕ</a:t>
            </a:r>
            <a:endParaRPr 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3214679" y="1571612"/>
            <a:ext cx="2714644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МЕТАПРЕДМЕТНЫЕ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6248401" y="1600201"/>
            <a:ext cx="2698751" cy="6842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>
                  <a:alpha val="55000"/>
                </a:srgbClr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ПРЕДМЕТНЫЕ</a:t>
            </a: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238126" y="2514600"/>
            <a:ext cx="2690813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Самоопределение:</a:t>
            </a:r>
          </a:p>
          <a:p>
            <a:pPr algn="ctr" eaLnBrk="0" hangingPunct="0"/>
            <a: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внутренняя позиция школьника;</a:t>
            </a:r>
          </a:p>
          <a:p>
            <a:pPr algn="ctr" eaLnBrk="0" hangingPunct="0"/>
            <a:r>
              <a:rPr lang="ru-RU" sz="1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самоиндификация</a:t>
            </a:r>
            <a: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 eaLnBrk="0" hangingPunct="0"/>
            <a: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самоуважение и самооценк</a:t>
            </a:r>
            <a: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а</a:t>
            </a: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304800" y="3657600"/>
            <a:ext cx="2667000" cy="8651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Смыслообразование</a:t>
            </a:r>
            <a:r>
              <a:rPr lang="ru-RU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0" hangingPunct="0"/>
            <a: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мотивация (учебная, социальная);</a:t>
            </a:r>
          </a:p>
          <a:p>
            <a:pPr algn="ctr" eaLnBrk="0" hangingPunct="0"/>
            <a: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границы собственного</a:t>
            </a:r>
          </a:p>
          <a:p>
            <a:pPr algn="ctr" eaLnBrk="0" hangingPunct="0"/>
            <a: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знания и «незнания»</a:t>
            </a: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304800" y="4648200"/>
            <a:ext cx="2667000" cy="1981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Морально-этическая</a:t>
            </a:r>
          </a:p>
          <a:p>
            <a:pPr algn="ctr" eaLnBrk="0" hangingPunct="0"/>
            <a:r>
              <a:rPr lang="ru-RU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ориентация:</a:t>
            </a:r>
          </a:p>
          <a:p>
            <a:pPr algn="ctr" eaLnBrk="0" hangingPunct="0"/>
            <a: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ориентация на выполнение</a:t>
            </a:r>
          </a:p>
          <a:p>
            <a:pPr algn="ctr" eaLnBrk="0" hangingPunct="0"/>
            <a: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моральных норм;</a:t>
            </a:r>
          </a:p>
          <a:p>
            <a:pPr algn="ctr" eaLnBrk="0" hangingPunct="0"/>
            <a: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способность к решению </a:t>
            </a:r>
          </a:p>
          <a:p>
            <a:pPr algn="ctr" eaLnBrk="0" hangingPunct="0"/>
            <a: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Моральных </a:t>
            </a:r>
          </a:p>
          <a:p>
            <a:pPr algn="ctr" eaLnBrk="0" hangingPunct="0"/>
            <a: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 на основе </a:t>
            </a:r>
            <a:r>
              <a:rPr lang="ru-RU" sz="1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децентрации</a:t>
            </a:r>
            <a: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 eaLnBrk="0" hangingPunct="0"/>
            <a: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оценка своих поступков</a:t>
            </a:r>
            <a:r>
              <a:rPr lang="ru-RU" sz="1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3124200" y="2514600"/>
            <a:ext cx="2879725" cy="8763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Регулятивные:</a:t>
            </a:r>
          </a:p>
          <a:p>
            <a:pPr algn="ctr" eaLnBrk="0" hangingPunct="0"/>
            <a: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своей деятельностью;</a:t>
            </a:r>
          </a:p>
          <a:p>
            <a:pPr algn="ctr" eaLnBrk="0" hangingPunct="0"/>
            <a: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контроль и коррекция;</a:t>
            </a:r>
          </a:p>
          <a:p>
            <a:pPr algn="ctr" eaLnBrk="0" hangingPunct="0"/>
            <a: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инициативность и самостоятельность</a:t>
            </a:r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3214677" y="3643314"/>
            <a:ext cx="2878139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Коммуникативные:</a:t>
            </a:r>
          </a:p>
          <a:p>
            <a:pPr algn="ctr" eaLnBrk="0" hangingPunct="0"/>
            <a:r>
              <a:rPr lang="ru-RU" sz="13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речевая деятельность;</a:t>
            </a:r>
          </a:p>
          <a:p>
            <a:pPr algn="ctr" eaLnBrk="0" hangingPunct="0"/>
            <a:r>
              <a:rPr lang="ru-RU" sz="13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навыки сотрудничества</a:t>
            </a: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3124200" y="4648200"/>
            <a:ext cx="2914651" cy="2057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Познавательные:</a:t>
            </a:r>
          </a:p>
          <a:p>
            <a:pPr algn="ctr" eaLnBrk="0" hangingPunct="0"/>
            <a: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информацией;</a:t>
            </a:r>
          </a:p>
          <a:p>
            <a:pPr algn="ctr" eaLnBrk="0" hangingPunct="0"/>
            <a: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учебными моделями;</a:t>
            </a:r>
          </a:p>
          <a:p>
            <a:pPr algn="ctr" eaLnBrk="0" hangingPunct="0"/>
            <a: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1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знако-символических</a:t>
            </a:r>
            <a:endParaRPr lang="ru-RU" sz="12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средств, общих схем решения;</a:t>
            </a:r>
          </a:p>
          <a:p>
            <a:pPr algn="ctr" eaLnBrk="0" hangingPunct="0"/>
            <a: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выполнение логических операций</a:t>
            </a:r>
          </a:p>
          <a:p>
            <a:pPr algn="ctr" eaLnBrk="0" hangingPunct="0"/>
            <a: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сравнения, анализа, обобщения,</a:t>
            </a:r>
          </a:p>
          <a:p>
            <a:pPr algn="ctr" eaLnBrk="0" hangingPunct="0"/>
            <a: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классификации, установления</a:t>
            </a:r>
          </a:p>
          <a:p>
            <a:pPr algn="ctr" eaLnBrk="0" hangingPunct="0"/>
            <a: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аналогий, подведения под понятие</a:t>
            </a:r>
          </a:p>
        </p:txBody>
      </p:sp>
      <p:sp>
        <p:nvSpPr>
          <p:cNvPr id="56333" name="Text Box 15"/>
          <p:cNvSpPr txBox="1">
            <a:spLocks noChangeArrowheads="1"/>
          </p:cNvSpPr>
          <p:nvPr/>
        </p:nvSpPr>
        <p:spPr bwMode="auto">
          <a:xfrm>
            <a:off x="6705601" y="2590801"/>
            <a:ext cx="1765300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sz="1400" b="1"/>
              <a:t>Основы системы</a:t>
            </a:r>
          </a:p>
          <a:p>
            <a:pPr algn="ctr" eaLnBrk="0" hangingPunct="0"/>
            <a:r>
              <a:rPr lang="ru-RU" sz="1400" b="1"/>
              <a:t>научных знаний</a:t>
            </a:r>
          </a:p>
        </p:txBody>
      </p:sp>
      <p:sp>
        <p:nvSpPr>
          <p:cNvPr id="56336" name="Text Box 17"/>
          <p:cNvSpPr txBox="1">
            <a:spLocks noChangeArrowheads="1"/>
          </p:cNvSpPr>
          <p:nvPr/>
        </p:nvSpPr>
        <p:spPr bwMode="auto">
          <a:xfrm>
            <a:off x="6553201" y="3352801"/>
            <a:ext cx="2017713" cy="138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sz="1400" b="1"/>
              <a:t>Опыт «предметной» деятельности по получению,</a:t>
            </a:r>
          </a:p>
          <a:p>
            <a:pPr algn="ctr" eaLnBrk="0" hangingPunct="0"/>
            <a:r>
              <a:rPr lang="ru-RU" sz="1400" b="1"/>
              <a:t>преобразованию</a:t>
            </a:r>
          </a:p>
          <a:p>
            <a:pPr algn="ctr" eaLnBrk="0" hangingPunct="0"/>
            <a:r>
              <a:rPr lang="ru-RU" sz="1400" b="1"/>
              <a:t>и применению</a:t>
            </a:r>
          </a:p>
          <a:p>
            <a:pPr algn="ctr" eaLnBrk="0" hangingPunct="0"/>
            <a:r>
              <a:rPr lang="ru-RU" sz="1400" b="1"/>
              <a:t>нового знания</a:t>
            </a:r>
          </a:p>
        </p:txBody>
      </p:sp>
      <p:sp>
        <p:nvSpPr>
          <p:cNvPr id="56337" name="AutoShape 35"/>
          <p:cNvSpPr>
            <a:spLocks noChangeArrowheads="1"/>
          </p:cNvSpPr>
          <p:nvPr/>
        </p:nvSpPr>
        <p:spPr bwMode="auto">
          <a:xfrm>
            <a:off x="6781802" y="4648201"/>
            <a:ext cx="1476375" cy="652463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ru-RU"/>
          </a:p>
        </p:txBody>
      </p:sp>
      <p:sp>
        <p:nvSpPr>
          <p:cNvPr id="56338" name="Text Box 37"/>
          <p:cNvSpPr txBox="1">
            <a:spLocks noChangeArrowheads="1"/>
          </p:cNvSpPr>
          <p:nvPr/>
        </p:nvSpPr>
        <p:spPr bwMode="auto">
          <a:xfrm>
            <a:off x="6346825" y="5364164"/>
            <a:ext cx="2124075" cy="95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sz="1400" b="1"/>
              <a:t>Предметные и метапредметные действия с учебным материалом</a:t>
            </a:r>
            <a:r>
              <a:rPr lang="ru-RU" sz="1400" b="1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56339" name="AutoShape 19"/>
          <p:cNvSpPr>
            <a:spLocks noChangeArrowheads="1"/>
          </p:cNvSpPr>
          <p:nvPr/>
        </p:nvSpPr>
        <p:spPr bwMode="auto">
          <a:xfrm>
            <a:off x="6553200" y="2590800"/>
            <a:ext cx="2362200" cy="685800"/>
          </a:xfrm>
          <a:prstGeom prst="roundRect">
            <a:avLst>
              <a:gd name="adj" fmla="val 16667"/>
            </a:avLst>
          </a:prstGeom>
          <a:solidFill>
            <a:schemeClr val="folHlink">
              <a:alpha val="3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40" name="AutoShape 20"/>
          <p:cNvSpPr>
            <a:spLocks noChangeArrowheads="1"/>
          </p:cNvSpPr>
          <p:nvPr/>
        </p:nvSpPr>
        <p:spPr bwMode="auto">
          <a:xfrm>
            <a:off x="6553200" y="3505200"/>
            <a:ext cx="76200" cy="76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41" name="AutoShape 21"/>
          <p:cNvSpPr>
            <a:spLocks noChangeArrowheads="1"/>
          </p:cNvSpPr>
          <p:nvPr/>
        </p:nvSpPr>
        <p:spPr bwMode="auto">
          <a:xfrm>
            <a:off x="6477000" y="3429000"/>
            <a:ext cx="2438400" cy="1219200"/>
          </a:xfrm>
          <a:prstGeom prst="roundRect">
            <a:avLst>
              <a:gd name="adj" fmla="val 16667"/>
            </a:avLst>
          </a:prstGeom>
          <a:solidFill>
            <a:schemeClr val="folHlink">
              <a:alpha val="32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42" name="AutoShape 22"/>
          <p:cNvSpPr>
            <a:spLocks noChangeArrowheads="1"/>
          </p:cNvSpPr>
          <p:nvPr/>
        </p:nvSpPr>
        <p:spPr bwMode="auto">
          <a:xfrm>
            <a:off x="6248400" y="5334000"/>
            <a:ext cx="2667000" cy="1219200"/>
          </a:xfrm>
          <a:prstGeom prst="roundRect">
            <a:avLst>
              <a:gd name="adj" fmla="val 16667"/>
            </a:avLst>
          </a:prstGeom>
          <a:solidFill>
            <a:schemeClr val="folHlink">
              <a:alpha val="3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50019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Модель оценки образовательных достижений обучающихся по итогам обучения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1" y="1643051"/>
          <a:ext cx="8786875" cy="4743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1000</TotalTime>
  <Words>948</Words>
  <Application>Microsoft Office PowerPoint</Application>
  <PresentationFormat>Экран (4:3)</PresentationFormat>
  <Paragraphs>220</Paragraphs>
  <Slides>22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Лист</vt:lpstr>
      <vt:lpstr>Оценка достижения планируемых результатов освоения основной образовательной программы начального общего образования</vt:lpstr>
      <vt:lpstr>Слайд 2</vt:lpstr>
      <vt:lpstr>Слайд 3</vt:lpstr>
      <vt:lpstr>Одна из важнейших задач системы образования </vt:lpstr>
      <vt:lpstr>Универсальные учебные действия (УУД) подразделяются на 4 группы:  регулятивные, личностные, коммуникативные и познавательные </vt:lpstr>
      <vt:lpstr>Слайд 6</vt:lpstr>
      <vt:lpstr>Контрольные и оценочные процедуры</vt:lpstr>
      <vt:lpstr>Планируемые результаты: три основные группы результатов</vt:lpstr>
      <vt:lpstr>Модель оценки образовательных достижений обучающихся по итогам обучения </vt:lpstr>
      <vt:lpstr>Слайд 10</vt:lpstr>
      <vt:lpstr>Слайд 11</vt:lpstr>
      <vt:lpstr>Слайд 12</vt:lpstr>
      <vt:lpstr>Слайд 13</vt:lpstr>
      <vt:lpstr>Слайд 14</vt:lpstr>
      <vt:lpstr>Промежуточная  аттестация</vt:lpstr>
      <vt:lpstr>Слайд 16</vt:lpstr>
      <vt:lpstr>Слайд 17</vt:lpstr>
      <vt:lpstr>Слайд 18</vt:lpstr>
      <vt:lpstr>Слайд 19</vt:lpstr>
      <vt:lpstr>Слайд 20</vt:lpstr>
      <vt:lpstr>Слайд 21</vt:lpstr>
      <vt:lpstr>СПАСИБО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Школа 3</cp:lastModifiedBy>
  <cp:revision>146</cp:revision>
  <dcterms:modified xsi:type="dcterms:W3CDTF">2016-12-13T07:56:56Z</dcterms:modified>
</cp:coreProperties>
</file>