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11"/>
  </p:notesMasterIdLst>
  <p:sldIdLst>
    <p:sldId id="286" r:id="rId4"/>
    <p:sldId id="285" r:id="rId5"/>
    <p:sldId id="283" r:id="rId6"/>
    <p:sldId id="284" r:id="rId7"/>
    <p:sldId id="294" r:id="rId8"/>
    <p:sldId id="301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8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5C4BA8-B3EB-4EEB-9E27-5C784A0D81D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0F628D-D5EF-439E-869D-713A8AB5066C}">
      <dgm:prSet phldrT="[Текст]"/>
      <dgm:spPr/>
      <dgm:t>
        <a:bodyPr/>
        <a:lstStyle/>
        <a:p>
          <a:r>
            <a:rPr lang="ru-RU" b="1" dirty="0" smtClean="0"/>
            <a:t>Педагог</a:t>
          </a:r>
          <a:endParaRPr lang="ru-RU" b="1" dirty="0"/>
        </a:p>
      </dgm:t>
    </dgm:pt>
    <dgm:pt modelId="{23DADC56-0608-41D7-8222-4168BB2235F5}" type="parTrans" cxnId="{95D7BB3D-DAB2-40DC-8D05-BD81ECE93E50}">
      <dgm:prSet/>
      <dgm:spPr/>
      <dgm:t>
        <a:bodyPr/>
        <a:lstStyle/>
        <a:p>
          <a:endParaRPr lang="ru-RU"/>
        </a:p>
      </dgm:t>
    </dgm:pt>
    <dgm:pt modelId="{F0A89E54-C04E-466A-80E9-16CB75EDE1FE}" type="sibTrans" cxnId="{95D7BB3D-DAB2-40DC-8D05-BD81ECE93E50}">
      <dgm:prSet/>
      <dgm:spPr/>
      <dgm:t>
        <a:bodyPr/>
        <a:lstStyle/>
        <a:p>
          <a:endParaRPr lang="ru-RU"/>
        </a:p>
      </dgm:t>
    </dgm:pt>
    <dgm:pt modelId="{4DA8E84E-858A-4709-9A9A-EA3EA3C60403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rgbClr val="FFFF00"/>
              </a:solidFill>
            </a:rPr>
            <a:t>Меняется роль, </a:t>
          </a:r>
        </a:p>
        <a:p>
          <a:pPr algn="ctr"/>
          <a:r>
            <a:rPr lang="ru-RU" b="1" dirty="0" smtClean="0">
              <a:solidFill>
                <a:srgbClr val="FFFF00"/>
              </a:solidFill>
            </a:rPr>
            <a:t>функции педагога. </a:t>
          </a:r>
        </a:p>
        <a:p>
          <a:endParaRPr lang="ru-RU" dirty="0"/>
        </a:p>
      </dgm:t>
    </dgm:pt>
    <dgm:pt modelId="{981C15ED-49D2-4DB2-A999-D30F5C16C96A}" type="parTrans" cxnId="{E003238A-AA44-409B-93FA-16CDBFC3949E}">
      <dgm:prSet/>
      <dgm:spPr/>
      <dgm:t>
        <a:bodyPr/>
        <a:lstStyle/>
        <a:p>
          <a:endParaRPr lang="ru-RU"/>
        </a:p>
      </dgm:t>
    </dgm:pt>
    <dgm:pt modelId="{B2FFDF78-A391-45F1-B25D-27F1DB1F799A}" type="sibTrans" cxnId="{E003238A-AA44-409B-93FA-16CDBFC3949E}">
      <dgm:prSet/>
      <dgm:spPr/>
      <dgm:t>
        <a:bodyPr/>
        <a:lstStyle/>
        <a:p>
          <a:endParaRPr lang="ru-RU"/>
        </a:p>
      </dgm:t>
    </dgm:pt>
    <dgm:pt modelId="{41A2C366-DB0F-4908-A266-78DB2CD8A9DA}">
      <dgm:prSet phldrT="[Текст]"/>
      <dgm:spPr/>
      <dgm:t>
        <a:bodyPr/>
        <a:lstStyle/>
        <a:p>
          <a:r>
            <a:rPr lang="ru-RU" dirty="0" smtClean="0"/>
            <a:t>Ученик</a:t>
          </a:r>
          <a:endParaRPr lang="ru-RU" dirty="0"/>
        </a:p>
      </dgm:t>
    </dgm:pt>
    <dgm:pt modelId="{06453885-089A-4E59-8A79-CA7948063A09}" type="parTrans" cxnId="{0DC53E58-56CA-4BC9-95FB-892CF3E8D22C}">
      <dgm:prSet/>
      <dgm:spPr/>
      <dgm:t>
        <a:bodyPr/>
        <a:lstStyle/>
        <a:p>
          <a:endParaRPr lang="ru-RU"/>
        </a:p>
      </dgm:t>
    </dgm:pt>
    <dgm:pt modelId="{4B131530-4B08-4ABD-8846-CDAF2DC4E093}" type="sibTrans" cxnId="{0DC53E58-56CA-4BC9-95FB-892CF3E8D22C}">
      <dgm:prSet/>
      <dgm:spPr/>
      <dgm:t>
        <a:bodyPr/>
        <a:lstStyle/>
        <a:p>
          <a:endParaRPr lang="ru-RU"/>
        </a:p>
      </dgm:t>
    </dgm:pt>
    <dgm:pt modelId="{02C570FD-FF6D-476D-8BE1-CA3C62B54735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1800" b="1" dirty="0" smtClean="0">
              <a:solidFill>
                <a:srgbClr val="FFFF00"/>
              </a:solidFill>
            </a:rPr>
            <a:t>Переходит на новый </a:t>
          </a:r>
        </a:p>
        <a:p>
          <a:pPr algn="ctr"/>
          <a:r>
            <a:rPr lang="ru-RU" sz="1800" b="1" dirty="0" smtClean="0">
              <a:solidFill>
                <a:srgbClr val="FFFF00"/>
              </a:solidFill>
            </a:rPr>
            <a:t>уровень получения </a:t>
          </a:r>
        </a:p>
        <a:p>
          <a:pPr algn="ctr"/>
          <a:r>
            <a:rPr lang="ru-RU" sz="1800" b="1" dirty="0" err="1" smtClean="0">
              <a:solidFill>
                <a:srgbClr val="FFFF00"/>
              </a:solidFill>
            </a:rPr>
            <a:t>образователь-ных</a:t>
          </a:r>
          <a:r>
            <a:rPr lang="ru-RU" sz="1800" b="1" dirty="0" smtClean="0">
              <a:solidFill>
                <a:srgbClr val="FFFF00"/>
              </a:solidFill>
            </a:rPr>
            <a:t> ресурсов.</a:t>
          </a:r>
        </a:p>
        <a:p>
          <a:pPr algn="l"/>
          <a:endParaRPr lang="ru-RU" sz="1800" dirty="0"/>
        </a:p>
      </dgm:t>
    </dgm:pt>
    <dgm:pt modelId="{14C1870F-F372-4BB9-A34D-F579F15EAF58}" type="parTrans" cxnId="{09A38E92-720C-4EE4-8DC1-1F1C521A91E5}">
      <dgm:prSet/>
      <dgm:spPr/>
      <dgm:t>
        <a:bodyPr/>
        <a:lstStyle/>
        <a:p>
          <a:endParaRPr lang="ru-RU"/>
        </a:p>
      </dgm:t>
    </dgm:pt>
    <dgm:pt modelId="{6671605B-F472-4E47-A604-3E7D032A6DF4}" type="sibTrans" cxnId="{09A38E92-720C-4EE4-8DC1-1F1C521A91E5}">
      <dgm:prSet/>
      <dgm:spPr/>
      <dgm:t>
        <a:bodyPr/>
        <a:lstStyle/>
        <a:p>
          <a:endParaRPr lang="ru-RU"/>
        </a:p>
      </dgm:t>
    </dgm:pt>
    <dgm:pt modelId="{32DDF7A6-0F98-4993-9C82-D3E03A0D2C53}">
      <dgm:prSet phldrT="[Текст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5E688E1E-CBC8-43D6-A532-BF6E8CB38E4B}" type="parTrans" cxnId="{49F5C3E2-4EDC-46F6-B4BA-ADF3E788A2A8}">
      <dgm:prSet/>
      <dgm:spPr/>
      <dgm:t>
        <a:bodyPr/>
        <a:lstStyle/>
        <a:p>
          <a:endParaRPr lang="ru-RU"/>
        </a:p>
      </dgm:t>
    </dgm:pt>
    <dgm:pt modelId="{050D9EB4-8B32-47CA-94EE-0903B97158A8}" type="sibTrans" cxnId="{49F5C3E2-4EDC-46F6-B4BA-ADF3E788A2A8}">
      <dgm:prSet/>
      <dgm:spPr/>
      <dgm:t>
        <a:bodyPr/>
        <a:lstStyle/>
        <a:p>
          <a:endParaRPr lang="ru-RU"/>
        </a:p>
      </dgm:t>
    </dgm:pt>
    <dgm:pt modelId="{9414DED4-1EC0-4449-9028-D32F673FF232}" type="pres">
      <dgm:prSet presAssocID="{885C4BA8-B3EB-4EEB-9E27-5C784A0D81D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081DBDF-D751-412F-8A97-C699020A8649}" type="pres">
      <dgm:prSet presAssocID="{B30F628D-D5EF-439E-869D-713A8AB5066C}" presName="linNode" presStyleCnt="0"/>
      <dgm:spPr/>
    </dgm:pt>
    <dgm:pt modelId="{B4C5FEAE-200F-4B0D-BB72-9C05FCC5B65C}" type="pres">
      <dgm:prSet presAssocID="{B30F628D-D5EF-439E-869D-713A8AB5066C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F88DD-6617-4ECC-BE0D-22DB321F3905}" type="pres">
      <dgm:prSet presAssocID="{B30F628D-D5EF-439E-869D-713A8AB5066C}" presName="childShp" presStyleLbl="bgAccFollowNode1" presStyleIdx="0" presStyleCnt="2" custScaleY="83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7CD718-2DFB-46E1-BAF3-C308B3C631B1}" type="pres">
      <dgm:prSet presAssocID="{F0A89E54-C04E-466A-80E9-16CB75EDE1FE}" presName="spacing" presStyleCnt="0"/>
      <dgm:spPr/>
    </dgm:pt>
    <dgm:pt modelId="{9ACD2458-696E-46A5-B749-93E8EC4B524E}" type="pres">
      <dgm:prSet presAssocID="{41A2C366-DB0F-4908-A266-78DB2CD8A9DA}" presName="linNode" presStyleCnt="0"/>
      <dgm:spPr/>
    </dgm:pt>
    <dgm:pt modelId="{A275B8EC-DD3D-475C-8107-1E37FAAE749E}" type="pres">
      <dgm:prSet presAssocID="{41A2C366-DB0F-4908-A266-78DB2CD8A9D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932F9-11E2-4C38-B3C7-B85F6A00332B}" type="pres">
      <dgm:prSet presAssocID="{41A2C366-DB0F-4908-A266-78DB2CD8A9D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D7BB3D-DAB2-40DC-8D05-BD81ECE93E50}" srcId="{885C4BA8-B3EB-4EEB-9E27-5C784A0D81DB}" destId="{B30F628D-D5EF-439E-869D-713A8AB5066C}" srcOrd="0" destOrd="0" parTransId="{23DADC56-0608-41D7-8222-4168BB2235F5}" sibTransId="{F0A89E54-C04E-466A-80E9-16CB75EDE1FE}"/>
    <dgm:cxn modelId="{0DC53E58-56CA-4BC9-95FB-892CF3E8D22C}" srcId="{885C4BA8-B3EB-4EEB-9E27-5C784A0D81DB}" destId="{41A2C366-DB0F-4908-A266-78DB2CD8A9DA}" srcOrd="1" destOrd="0" parTransId="{06453885-089A-4E59-8A79-CA7948063A09}" sibTransId="{4B131530-4B08-4ABD-8846-CDAF2DC4E093}"/>
    <dgm:cxn modelId="{E003238A-AA44-409B-93FA-16CDBFC3949E}" srcId="{B30F628D-D5EF-439E-869D-713A8AB5066C}" destId="{4DA8E84E-858A-4709-9A9A-EA3EA3C60403}" srcOrd="1" destOrd="0" parTransId="{981C15ED-49D2-4DB2-A999-D30F5C16C96A}" sibTransId="{B2FFDF78-A391-45F1-B25D-27F1DB1F799A}"/>
    <dgm:cxn modelId="{51B8F1BC-8E02-41FC-957F-ADB3C9DF6CE2}" type="presOf" srcId="{B30F628D-D5EF-439E-869D-713A8AB5066C}" destId="{B4C5FEAE-200F-4B0D-BB72-9C05FCC5B65C}" srcOrd="0" destOrd="0" presId="urn:microsoft.com/office/officeart/2005/8/layout/vList6"/>
    <dgm:cxn modelId="{09A38E92-720C-4EE4-8DC1-1F1C521A91E5}" srcId="{41A2C366-DB0F-4908-A266-78DB2CD8A9DA}" destId="{02C570FD-FF6D-476D-8BE1-CA3C62B54735}" srcOrd="0" destOrd="0" parTransId="{14C1870F-F372-4BB9-A34D-F579F15EAF58}" sibTransId="{6671605B-F472-4E47-A604-3E7D032A6DF4}"/>
    <dgm:cxn modelId="{7C87498A-01DF-4965-840E-4AF28036E204}" type="presOf" srcId="{41A2C366-DB0F-4908-A266-78DB2CD8A9DA}" destId="{A275B8EC-DD3D-475C-8107-1E37FAAE749E}" srcOrd="0" destOrd="0" presId="urn:microsoft.com/office/officeart/2005/8/layout/vList6"/>
    <dgm:cxn modelId="{49F5C3E2-4EDC-46F6-B4BA-ADF3E788A2A8}" srcId="{B30F628D-D5EF-439E-869D-713A8AB5066C}" destId="{32DDF7A6-0F98-4993-9C82-D3E03A0D2C53}" srcOrd="0" destOrd="0" parTransId="{5E688E1E-CBC8-43D6-A532-BF6E8CB38E4B}" sibTransId="{050D9EB4-8B32-47CA-94EE-0903B97158A8}"/>
    <dgm:cxn modelId="{C0330E03-903A-45F5-8879-DB18B01D605A}" type="presOf" srcId="{885C4BA8-B3EB-4EEB-9E27-5C784A0D81DB}" destId="{9414DED4-1EC0-4449-9028-D32F673FF232}" srcOrd="0" destOrd="0" presId="urn:microsoft.com/office/officeart/2005/8/layout/vList6"/>
    <dgm:cxn modelId="{F48D49E0-571C-4390-B726-30D627A97D0B}" type="presOf" srcId="{32DDF7A6-0F98-4993-9C82-D3E03A0D2C53}" destId="{BA1F88DD-6617-4ECC-BE0D-22DB321F3905}" srcOrd="0" destOrd="0" presId="urn:microsoft.com/office/officeart/2005/8/layout/vList6"/>
    <dgm:cxn modelId="{D16DE65B-0E76-4160-AC8E-DD8EEFF3BA61}" type="presOf" srcId="{02C570FD-FF6D-476D-8BE1-CA3C62B54735}" destId="{E54932F9-11E2-4C38-B3C7-B85F6A00332B}" srcOrd="0" destOrd="0" presId="urn:microsoft.com/office/officeart/2005/8/layout/vList6"/>
    <dgm:cxn modelId="{82A17592-1666-495D-B6BA-1E4E856DE132}" type="presOf" srcId="{4DA8E84E-858A-4709-9A9A-EA3EA3C60403}" destId="{BA1F88DD-6617-4ECC-BE0D-22DB321F3905}" srcOrd="0" destOrd="1" presId="urn:microsoft.com/office/officeart/2005/8/layout/vList6"/>
    <dgm:cxn modelId="{CA47A459-9522-4E5A-89C5-1DF7E53B6BAE}" type="presParOf" srcId="{9414DED4-1EC0-4449-9028-D32F673FF232}" destId="{F081DBDF-D751-412F-8A97-C699020A8649}" srcOrd="0" destOrd="0" presId="urn:microsoft.com/office/officeart/2005/8/layout/vList6"/>
    <dgm:cxn modelId="{B56590CA-F1EB-4BDA-A136-7EAEA7851378}" type="presParOf" srcId="{F081DBDF-D751-412F-8A97-C699020A8649}" destId="{B4C5FEAE-200F-4B0D-BB72-9C05FCC5B65C}" srcOrd="0" destOrd="0" presId="urn:microsoft.com/office/officeart/2005/8/layout/vList6"/>
    <dgm:cxn modelId="{956EB69D-6031-480A-BEFD-C239C6503734}" type="presParOf" srcId="{F081DBDF-D751-412F-8A97-C699020A8649}" destId="{BA1F88DD-6617-4ECC-BE0D-22DB321F3905}" srcOrd="1" destOrd="0" presId="urn:microsoft.com/office/officeart/2005/8/layout/vList6"/>
    <dgm:cxn modelId="{8F64A903-83EB-46C6-93A4-21236212596D}" type="presParOf" srcId="{9414DED4-1EC0-4449-9028-D32F673FF232}" destId="{797CD718-2DFB-46E1-BAF3-C308B3C631B1}" srcOrd="1" destOrd="0" presId="urn:microsoft.com/office/officeart/2005/8/layout/vList6"/>
    <dgm:cxn modelId="{3FA726F8-7AF6-48BB-AB24-21B1F8C246E0}" type="presParOf" srcId="{9414DED4-1EC0-4449-9028-D32F673FF232}" destId="{9ACD2458-696E-46A5-B749-93E8EC4B524E}" srcOrd="2" destOrd="0" presId="urn:microsoft.com/office/officeart/2005/8/layout/vList6"/>
    <dgm:cxn modelId="{B890BE51-26B9-4B3A-8F15-0CF88B367805}" type="presParOf" srcId="{9ACD2458-696E-46A5-B749-93E8EC4B524E}" destId="{A275B8EC-DD3D-475C-8107-1E37FAAE749E}" srcOrd="0" destOrd="0" presId="urn:microsoft.com/office/officeart/2005/8/layout/vList6"/>
    <dgm:cxn modelId="{3221F3C1-46FA-4A67-AF89-9323483CC7A1}" type="presParOf" srcId="{9ACD2458-696E-46A5-B749-93E8EC4B524E}" destId="{E54932F9-11E2-4C38-B3C7-B85F6A00332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F88DD-6617-4ECC-BE0D-22DB321F3905}">
      <dsp:nvSpPr>
        <dsp:cNvPr id="0" name=""/>
        <dsp:cNvSpPr/>
      </dsp:nvSpPr>
      <dsp:spPr>
        <a:xfrm>
          <a:off x="1714511" y="177474"/>
          <a:ext cx="2571768" cy="18227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dirty="0"/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solidFill>
                <a:srgbClr val="FFFF00"/>
              </a:solidFill>
            </a:rPr>
            <a:t>Меняется роль, </a:t>
          </a: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solidFill>
                <a:srgbClr val="FFFF00"/>
              </a:solidFill>
            </a:rPr>
            <a:t>функции педагога. </a:t>
          </a:r>
        </a:p>
        <a:p>
          <a:pPr marL="171450" lvl="1" indent="-17145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dirty="0"/>
        </a:p>
      </dsp:txBody>
      <dsp:txXfrm>
        <a:off x="1714511" y="405323"/>
        <a:ext cx="1888220" cy="1367096"/>
      </dsp:txXfrm>
    </dsp:sp>
    <dsp:sp modelId="{B4C5FEAE-200F-4B0D-BB72-9C05FCC5B65C}">
      <dsp:nvSpPr>
        <dsp:cNvPr id="0" name=""/>
        <dsp:cNvSpPr/>
      </dsp:nvSpPr>
      <dsp:spPr>
        <a:xfrm>
          <a:off x="0" y="558"/>
          <a:ext cx="1714512" cy="217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Педагог</a:t>
          </a:r>
          <a:endParaRPr lang="ru-RU" sz="3000" b="1" kern="1200" dirty="0"/>
        </a:p>
      </dsp:txBody>
      <dsp:txXfrm>
        <a:off x="83696" y="84254"/>
        <a:ext cx="1547120" cy="2009234"/>
      </dsp:txXfrm>
    </dsp:sp>
    <dsp:sp modelId="{E54932F9-11E2-4C38-B3C7-B85F6A00332B}">
      <dsp:nvSpPr>
        <dsp:cNvPr id="0" name=""/>
        <dsp:cNvSpPr/>
      </dsp:nvSpPr>
      <dsp:spPr>
        <a:xfrm>
          <a:off x="1714511" y="2394847"/>
          <a:ext cx="2571768" cy="21766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FFFF00"/>
              </a:solidFill>
            </a:rPr>
            <a:t>Переходит на новый 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FFFF00"/>
              </a:solidFill>
            </a:rPr>
            <a:t>уровень получения 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 smtClean="0">
              <a:solidFill>
                <a:srgbClr val="FFFF00"/>
              </a:solidFill>
            </a:rPr>
            <a:t>образователь-ных</a:t>
          </a:r>
          <a:r>
            <a:rPr lang="ru-RU" sz="1800" b="1" kern="1200" dirty="0" smtClean="0">
              <a:solidFill>
                <a:srgbClr val="FFFF00"/>
              </a:solidFill>
            </a:rPr>
            <a:t> ресурсов.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</dsp:txBody>
      <dsp:txXfrm>
        <a:off x="1714511" y="2666925"/>
        <a:ext cx="1755533" cy="1632470"/>
      </dsp:txXfrm>
    </dsp:sp>
    <dsp:sp modelId="{A275B8EC-DD3D-475C-8107-1E37FAAE749E}">
      <dsp:nvSpPr>
        <dsp:cNvPr id="0" name=""/>
        <dsp:cNvSpPr/>
      </dsp:nvSpPr>
      <dsp:spPr>
        <a:xfrm>
          <a:off x="0" y="2394847"/>
          <a:ext cx="1714512" cy="21766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Ученик</a:t>
          </a:r>
          <a:endParaRPr lang="ru-RU" sz="3000" kern="1200" dirty="0"/>
        </a:p>
      </dsp:txBody>
      <dsp:txXfrm>
        <a:off x="83696" y="2478543"/>
        <a:ext cx="1547120" cy="2009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16957-11A8-4E34-8E23-978C52995351}" type="datetimeFigureOut">
              <a:rPr lang="ru-RU" smtClean="0"/>
              <a:pPr/>
              <a:t>23.04.2017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194B8-A8BB-474B-BF0D-C3BC590EF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50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8799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12326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36344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9462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86172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39958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8237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342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11063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73729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74071"/>
      </p:ext>
    </p:extLst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C78F-7C16-4B87-972B-0EEDBB7EDEB2}" type="datetimeFigureOut">
              <a:rPr lang="ru-RU" smtClean="0"/>
              <a:pPr/>
              <a:t>23.04.2017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4AF8-997F-49A0-9171-4A78D0D050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BD35-084D-41F5-8A6E-AA816D3E9A5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2B9A4-683F-4B8B-879D-865436F414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7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Единая Коллекция цифровых образовательных ресурсов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686800" cy="414340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/>
                <a:ea typeface="Times New Roman"/>
              </a:rPr>
              <a:t>http://school-collection.edu.ru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57364"/>
            <a:ext cx="6984776" cy="500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ea typeface="Times New Roman"/>
                <a:cs typeface="Times New Roman"/>
              </a:rPr>
              <a:t>Общие ресурсы для подготовки к  ОГЭ </a:t>
            </a:r>
            <a:r>
              <a:rPr lang="ru-RU" dirty="0" smtClean="0">
                <a:solidFill>
                  <a:srgbClr val="FFFF00"/>
                </a:solidFill>
                <a:ea typeface="Times New Roman"/>
                <a:cs typeface="Times New Roman"/>
              </a:rPr>
              <a:t> 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Объект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84" y="1357298"/>
            <a:ext cx="6858016" cy="4929193"/>
          </a:xfrm>
        </p:spPr>
      </p:pic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Открытый банк заданий ФИПИ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32" y="1357313"/>
            <a:ext cx="6813086" cy="5500687"/>
          </a:xfrm>
        </p:spPr>
      </p:pic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Ресурсы по предметам образовательной программы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4" name="Объект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32" y="1428736"/>
            <a:ext cx="7027368" cy="5214974"/>
          </a:xfrm>
        </p:spPr>
      </p:pic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дает применение </a:t>
            </a:r>
            <a:r>
              <a:rPr lang="ru-RU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Интернет-технологий</a:t>
            </a:r>
            <a:r>
              <a:rPr 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на уроках?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686800" cy="414340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/>
              <a:t>Активизация познавательной деятельности субъектов обучения за счет оптимально подобранных ИТ для определенных этапов учебного процесса </a:t>
            </a:r>
          </a:p>
          <a:p>
            <a:r>
              <a:rPr lang="ru-RU" b="1" dirty="0" smtClean="0"/>
              <a:t>Углубление </a:t>
            </a:r>
            <a:r>
              <a:rPr lang="ru-RU" b="1" dirty="0" err="1" smtClean="0"/>
              <a:t>межпредметных</a:t>
            </a:r>
            <a:r>
              <a:rPr lang="ru-RU" b="1" dirty="0" smtClean="0"/>
              <a:t>  связей и дифференциация обучения в ходе учебно-воспитательного процесса</a:t>
            </a:r>
          </a:p>
          <a:p>
            <a:r>
              <a:rPr lang="ru-RU" b="1" dirty="0" smtClean="0"/>
              <a:t>Вовлечение учащихся в проектирование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Структура информационно-образовательного взаимодействия 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  <a:t/>
            </a:r>
            <a:b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haroni" pitchFamily="2" charset="-79"/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haroni" pitchFamily="2" charset="-79"/>
              </a:rPr>
              <a:t>между учеником и педагогом</a:t>
            </a:r>
            <a:endParaRPr lang="ru-RU" sz="2400" dirty="0">
              <a:solidFill>
                <a:schemeClr val="bg1"/>
              </a:solidFill>
              <a:cs typeface="Aharoni" pitchFamily="2" charset="-79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428628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929190" y="1643050"/>
            <a:ext cx="4000528" cy="2071702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2000" b="1" dirty="0" smtClean="0"/>
          </a:p>
          <a:p>
            <a:r>
              <a:rPr lang="ru-RU" sz="2000" b="1" dirty="0" smtClean="0"/>
              <a:t>Становится </a:t>
            </a:r>
            <a:r>
              <a:rPr lang="ru-RU" sz="2000" b="1" dirty="0"/>
              <a:t>куратором, </a:t>
            </a:r>
          </a:p>
          <a:p>
            <a:r>
              <a:rPr lang="ru-RU" sz="2000" b="1" dirty="0"/>
              <a:t>наставником, </a:t>
            </a:r>
            <a:r>
              <a:rPr lang="ru-RU" sz="2000" b="1" dirty="0" err="1"/>
              <a:t>тьютором</a:t>
            </a:r>
            <a:r>
              <a:rPr lang="ru-RU" sz="2000" b="1" dirty="0"/>
              <a:t>, </a:t>
            </a:r>
          </a:p>
          <a:p>
            <a:r>
              <a:rPr lang="ru-RU" sz="2000" b="1" dirty="0"/>
              <a:t>который координирует </a:t>
            </a:r>
          </a:p>
          <a:p>
            <a:r>
              <a:rPr lang="ru-RU" sz="2000" b="1" dirty="0"/>
              <a:t>учебный процесс, </a:t>
            </a:r>
          </a:p>
          <a:p>
            <a:r>
              <a:rPr lang="ru-RU" sz="2000" b="1" dirty="0"/>
              <a:t>решает управленческие</a:t>
            </a:r>
          </a:p>
          <a:p>
            <a:r>
              <a:rPr lang="ru-RU" sz="2000" b="1" dirty="0"/>
              <a:t> и творческие задачи</a:t>
            </a:r>
          </a:p>
          <a:p>
            <a:pPr algn="ctr"/>
            <a:endParaRPr lang="ru-RU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787900" y="3857629"/>
            <a:ext cx="4141818" cy="3000372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Имеет </a:t>
            </a:r>
            <a:r>
              <a:rPr lang="ru-RU" sz="2000" b="1" dirty="0">
                <a:solidFill>
                  <a:schemeClr val="bg1"/>
                </a:solidFill>
              </a:rPr>
              <a:t>возможность: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использовать систему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поиска информации,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анализировать доступные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ресурсы, выбирать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нужные ресурсы,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обрабатывать, передавать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информацию и обмениваться</a:t>
            </a:r>
          </a:p>
        </p:txBody>
      </p:sp>
    </p:spTree>
    <p:extLst>
      <p:ext uri="{BB962C8B-B14F-4D97-AF65-F5344CB8AC3E}">
        <p14:creationId xmlns:p14="http://schemas.microsoft.com/office/powerpoint/2010/main" val="2268451164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9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672414" cy="147002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Успехов Вам дорогие </a:t>
            </a:r>
            <a:br>
              <a:rPr lang="ru-RU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коллеги в освоении  ИКТ  и</a:t>
            </a:r>
            <a:br>
              <a:rPr lang="ru-RU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Интернет – технологий !</a:t>
            </a:r>
            <a:endParaRPr lang="ru-RU" sz="5400" i="1" dirty="0">
              <a:solidFill>
                <a:schemeClr val="bg1"/>
              </a:solidFill>
              <a:latin typeface="Monotype Corsiva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2722049"/>
      </p:ext>
    </p:extLst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_autumn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chool_autumn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Layout>
  <Type>YesNo</Type>
  <ChoicesCount>2</ChoicesCount>
  <Orientation>Left</Orientation>
</Layout>
</file>

<file path=customXml/itemProps1.xml><?xml version="1.0" encoding="utf-8"?>
<ds:datastoreItem xmlns:ds="http://schemas.openxmlformats.org/officeDocument/2006/customXml" ds:itemID="{5AB19739-E46E-4965-9413-6FDE3E8DA84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school_autumn1</Template>
  <TotalTime>835</TotalTime>
  <Words>121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school_autumn1</vt:lpstr>
      <vt:lpstr>school_autumn2</vt:lpstr>
      <vt:lpstr>Единая Коллекция цифровых образовательных ресурсов</vt:lpstr>
      <vt:lpstr>Общие ресурсы для подготовки к  ОГЭ  </vt:lpstr>
      <vt:lpstr>Открытый банк заданий ФИПИ</vt:lpstr>
      <vt:lpstr>Ресурсы по предметам образовательной программы</vt:lpstr>
      <vt:lpstr>Что дает применение Интернет-технологий на уроках?</vt:lpstr>
      <vt:lpstr>Структура информационно-образовательного взаимодействия  между учеником и педагогом</vt:lpstr>
      <vt:lpstr>Успехов Вам дорогие  коллеги в освоении  ИКТ  и Интернет – технологий !</vt:lpstr>
    </vt:vector>
  </TitlesOfParts>
  <Company>МБОУ Паспарттинская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Байжигитов Айдар Владимирович</dc:creator>
  <cp:lastModifiedBy>Admin</cp:lastModifiedBy>
  <cp:revision>41</cp:revision>
  <dcterms:created xsi:type="dcterms:W3CDTF">2015-10-06T11:40:38Z</dcterms:created>
  <dcterms:modified xsi:type="dcterms:W3CDTF">2017-04-23T10:37:40Z</dcterms:modified>
</cp:coreProperties>
</file>