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12"/>
  </p:notesMasterIdLst>
  <p:sldIdLst>
    <p:sldId id="317" r:id="rId4"/>
    <p:sldId id="264" r:id="rId5"/>
    <p:sldId id="325" r:id="rId6"/>
    <p:sldId id="293" r:id="rId7"/>
    <p:sldId id="266" r:id="rId8"/>
    <p:sldId id="287" r:id="rId9"/>
    <p:sldId id="276" r:id="rId10"/>
    <p:sldId id="28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8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16957-11A8-4E34-8E23-978C52995351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194B8-A8BB-474B-BF0D-C3BC590EF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174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87991"/>
      </p:ext>
    </p:extLst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12326"/>
      </p:ext>
    </p:extLst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36344"/>
      </p:ext>
    </p:extLst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94621"/>
      </p:ext>
    </p:extLst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86172"/>
      </p:ext>
    </p:extLst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39958"/>
      </p:ext>
    </p:extLst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82371"/>
      </p:ext>
    </p:extLst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342"/>
      </p:ext>
    </p:extLst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11063"/>
      </p:ext>
    </p:extLst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73729"/>
      </p:ext>
    </p:extLst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74071"/>
      </p:ext>
    </p:extLst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AC78F-7C16-4B87-972B-0EEDBB7EDEB2}" type="datetimeFigureOut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24AF8-997F-49A0-9171-4A78D0D05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  <p:sndAc>
      <p:stSnd>
        <p:snd r:embed="rId13" name="camera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0BD35-084D-41F5-8A6E-AA816D3E9A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2B9A4-683F-4B8B-879D-865436F414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7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  <p:sndAc>
      <p:stSnd>
        <p:snd r:embed="rId13" name="camera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9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Интернет технологий и ресурсов при подготовке к  ОГЭ по истории и обществознанию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589717"/>
      </p:ext>
    </p:extLst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Виды интернет ресурсов: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9"/>
            <a:ext cx="8686800" cy="414340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Поисковые системы и средства поиска информации;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Коллекции электронных образовательных ресурсов;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Ресурсы по предметам образовательной программы: демо-версии, </a:t>
            </a:r>
            <a:r>
              <a:rPr lang="en-US" b="1" i="1" dirty="0" smtClean="0">
                <a:solidFill>
                  <a:schemeClr val="bg1"/>
                </a:solidFill>
              </a:rPr>
              <a:t>on-line </a:t>
            </a:r>
            <a:r>
              <a:rPr lang="ru-RU" b="1" i="1" dirty="0" smtClean="0">
                <a:solidFill>
                  <a:schemeClr val="bg1"/>
                </a:solidFill>
              </a:rPr>
              <a:t>тестирование, курс видео уроков, конспекты, тренажеры, дистанционные курсы.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chemeClr val="bg1"/>
                </a:solidFill>
                <a:ea typeface="Times New Roman"/>
                <a:cs typeface="Times New Roman"/>
              </a:rPr>
              <a:t>Общие ресурсы для подготовки к ОГЭ</a:t>
            </a:r>
            <a:endParaRPr lang="ru-RU" b="1" i="1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268451164"/>
      </p:ext>
    </p:extLst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ой сайт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3801" b="1220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Функции Интернета как средства обучения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686800" cy="392909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endParaRPr lang="ru-RU" i="1" dirty="0" smtClean="0"/>
          </a:p>
          <a:p>
            <a:pPr>
              <a:lnSpc>
                <a:spcPct val="80000"/>
              </a:lnSpc>
            </a:pPr>
            <a:r>
              <a:rPr lang="ru-RU" sz="3400" b="1" i="1" dirty="0" smtClean="0"/>
              <a:t>Организация совместных исследовательских работ учеников и учителей</a:t>
            </a:r>
          </a:p>
          <a:p>
            <a:pPr>
              <a:lnSpc>
                <a:spcPct val="80000"/>
              </a:lnSpc>
            </a:pPr>
            <a:r>
              <a:rPr lang="ru-RU" sz="3400" b="1" i="1" dirty="0" smtClean="0"/>
              <a:t>Дистанционное обучение</a:t>
            </a:r>
          </a:p>
          <a:p>
            <a:pPr>
              <a:lnSpc>
                <a:spcPct val="80000"/>
              </a:lnSpc>
            </a:pPr>
            <a:r>
              <a:rPr lang="ru-RU" sz="3400" b="1" i="1" dirty="0" smtClean="0"/>
              <a:t>Оперативный обмен информацией</a:t>
            </a:r>
          </a:p>
          <a:p>
            <a:pPr>
              <a:lnSpc>
                <a:spcPct val="80000"/>
              </a:lnSpc>
            </a:pPr>
            <a:r>
              <a:rPr lang="ru-RU" sz="3400" b="1" i="1" dirty="0" smtClean="0"/>
              <a:t>Формирование у школьников коммуникативных навыков</a:t>
            </a:r>
          </a:p>
          <a:p>
            <a:pPr>
              <a:lnSpc>
                <a:spcPct val="80000"/>
              </a:lnSpc>
            </a:pPr>
            <a:r>
              <a:rPr lang="ru-RU" sz="3400" b="1" i="1" dirty="0" smtClean="0"/>
              <a:t>Обучение процессу добывания информации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451164"/>
      </p:ext>
    </p:extLst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Коллекции электронных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 образовательных ресурсов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000" b="1" dirty="0" smtClean="0">
                <a:latin typeface="Times New Roman"/>
                <a:ea typeface="Times New Roman"/>
              </a:rPr>
              <a:t>Федеральный центр информационно-образовательных ресурсов http://fcior.edu.ru http://eor.edu.ru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1928802"/>
            <a:ext cx="7215238" cy="492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94516"/>
      </p:ext>
    </p:extLst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Интерактивная доска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b="1" i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Работа с </a:t>
            </a:r>
            <a:r>
              <a:rPr lang="ru-RU" b="1" dirty="0" err="1" smtClean="0">
                <a:solidFill>
                  <a:srgbClr val="FFFF00"/>
                </a:solidFill>
              </a:rPr>
              <a:t>документ-камерой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9"/>
            <a:ext cx="8686800" cy="414340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Документ-камера помогает при рассмотрении реальных объектов и их проекций, демонстрируемых на экране;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Большое количество пособий дает возможность через документ-камеру на любом этапе урока давать задание части «А»   и «В» с последующим разбором и анализом готовых решений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451164"/>
      </p:ext>
    </p:extLst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0070C0"/>
                </a:solidFill>
              </a:rPr>
              <a:t>http://interneturok.ru/ru/school/obshestvoznanie</a:t>
            </a:r>
            <a:endParaRPr lang="ru-RU" u="sng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/>
              <a:t>Разделы: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/>
              <a:t>Структура  урока: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Учителям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Ученикам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Родителям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Директору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Разбор заданий ОГЭ и ЕГЭ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Видео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Конспект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Тренажер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тест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5691157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http://interneturok.ru/ru/school/obshestvoznanie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_autumn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ol_autumn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Layout>
  <Type>YesNo</Type>
  <ChoicesCount>2</ChoicesCount>
  <Orientation>Left</Orientation>
</Layout>
</file>

<file path=customXml/itemProps1.xml><?xml version="1.0" encoding="utf-8"?>
<ds:datastoreItem xmlns:ds="http://schemas.openxmlformats.org/officeDocument/2006/customXml" ds:itemID="{5AB19739-E46E-4965-9413-6FDE3E8DA84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school_autumn1</Template>
  <TotalTime>838</TotalTime>
  <Words>167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school_autumn1</vt:lpstr>
      <vt:lpstr>school_autumn2</vt:lpstr>
      <vt:lpstr>Использование Интернет технологий и ресурсов при подготовке к  ОГЭ по истории и обществознанию</vt:lpstr>
      <vt:lpstr>Виды интернет ресурсов:</vt:lpstr>
      <vt:lpstr>Презентация PowerPoint</vt:lpstr>
      <vt:lpstr>Функции Интернета как средства обучения</vt:lpstr>
      <vt:lpstr>Коллекции электронных  образовательных ресурсов</vt:lpstr>
      <vt:lpstr>Интерактивная доска</vt:lpstr>
      <vt:lpstr> Работа с документ-камерой </vt:lpstr>
      <vt:lpstr>http://interneturok.ru/ru/school/obshestvoznanie</vt:lpstr>
    </vt:vector>
  </TitlesOfParts>
  <Company>МБОУ Паспарттинская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Байжигитов Айдар Владимирович</dc:creator>
  <cp:lastModifiedBy>Admin</cp:lastModifiedBy>
  <cp:revision>41</cp:revision>
  <dcterms:created xsi:type="dcterms:W3CDTF">2015-10-06T11:40:38Z</dcterms:created>
  <dcterms:modified xsi:type="dcterms:W3CDTF">2017-04-23T10:35:35Z</dcterms:modified>
</cp:coreProperties>
</file>