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334" r:id="rId3"/>
    <p:sldId id="336" r:id="rId4"/>
    <p:sldId id="280" r:id="rId5"/>
    <p:sldId id="265" r:id="rId6"/>
    <p:sldId id="275" r:id="rId7"/>
    <p:sldId id="337" r:id="rId8"/>
    <p:sldId id="33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D6E21-F743-4A40-86B7-7FA4295623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2BAA1-C86D-477E-B2D3-F2EFD7DEE6F1}">
      <dgm:prSet phldrT="[Текст]"/>
      <dgm:spPr/>
      <dgm:t>
        <a:bodyPr/>
        <a:lstStyle/>
        <a:p>
          <a:r>
            <a:rPr lang="ru-RU" b="1" dirty="0" smtClean="0"/>
            <a:t>Обучающие программы Электронные учебники</a:t>
          </a:r>
          <a:endParaRPr lang="ru-RU" b="1" dirty="0"/>
        </a:p>
      </dgm:t>
    </dgm:pt>
    <dgm:pt modelId="{680102C0-13AD-44ED-B9A3-4F44605E82B6}" type="parTrans" cxnId="{6827D4BC-1D7C-4850-B64C-B49E67FA3052}">
      <dgm:prSet/>
      <dgm:spPr/>
      <dgm:t>
        <a:bodyPr/>
        <a:lstStyle/>
        <a:p>
          <a:endParaRPr lang="ru-RU"/>
        </a:p>
      </dgm:t>
    </dgm:pt>
    <dgm:pt modelId="{09097C23-EFB7-492C-8C6F-1FBEF48C6837}" type="sibTrans" cxnId="{6827D4BC-1D7C-4850-B64C-B49E67FA3052}">
      <dgm:prSet/>
      <dgm:spPr/>
      <dgm:t>
        <a:bodyPr/>
        <a:lstStyle/>
        <a:p>
          <a:endParaRPr lang="ru-RU"/>
        </a:p>
      </dgm:t>
    </dgm:pt>
    <dgm:pt modelId="{B570AED0-A084-42C5-99B5-A736D0FD2A17}">
      <dgm:prSet phldrT="[Текст]"/>
      <dgm:spPr/>
      <dgm:t>
        <a:bodyPr/>
        <a:lstStyle/>
        <a:p>
          <a:r>
            <a:rPr lang="ru-RU" b="1" dirty="0" smtClean="0"/>
            <a:t>Электронные</a:t>
          </a:r>
        </a:p>
        <a:p>
          <a:r>
            <a:rPr lang="ru-RU" b="1" dirty="0" smtClean="0"/>
            <a:t>библиотеки </a:t>
          </a:r>
          <a:endParaRPr lang="ru-RU" b="1" dirty="0"/>
        </a:p>
      </dgm:t>
    </dgm:pt>
    <dgm:pt modelId="{65AE8D2F-3A45-4584-9F1F-2AC18EAFAB76}" type="parTrans" cxnId="{CF442346-1696-40B7-A98A-2555A315DD8B}">
      <dgm:prSet/>
      <dgm:spPr/>
      <dgm:t>
        <a:bodyPr/>
        <a:lstStyle/>
        <a:p>
          <a:endParaRPr lang="ru-RU"/>
        </a:p>
      </dgm:t>
    </dgm:pt>
    <dgm:pt modelId="{161BF16A-949E-490C-B077-AA9BEBFF63E0}" type="sibTrans" cxnId="{CF442346-1696-40B7-A98A-2555A315DD8B}">
      <dgm:prSet/>
      <dgm:spPr/>
      <dgm:t>
        <a:bodyPr/>
        <a:lstStyle/>
        <a:p>
          <a:endParaRPr lang="ru-RU"/>
        </a:p>
      </dgm:t>
    </dgm:pt>
    <dgm:pt modelId="{822A9CDC-DAD1-4623-B83C-84AD8E98739F}">
      <dgm:prSet phldrT="[Текст]"/>
      <dgm:spPr/>
      <dgm:t>
        <a:bodyPr/>
        <a:lstStyle/>
        <a:p>
          <a:r>
            <a:rPr lang="ru-RU" b="1" i="0" dirty="0" smtClean="0"/>
            <a:t>Электронные базы для контроля знаний</a:t>
          </a:r>
          <a:endParaRPr lang="ru-RU" b="1" i="0" dirty="0"/>
        </a:p>
      </dgm:t>
    </dgm:pt>
    <dgm:pt modelId="{0EC82B91-4C85-49CB-9659-FD4676B3649C}" type="parTrans" cxnId="{191AC405-27CB-4EDE-889C-D483ECDBF2AB}">
      <dgm:prSet/>
      <dgm:spPr/>
      <dgm:t>
        <a:bodyPr/>
        <a:lstStyle/>
        <a:p>
          <a:endParaRPr lang="ru-RU"/>
        </a:p>
      </dgm:t>
    </dgm:pt>
    <dgm:pt modelId="{C1E67E8E-8572-475A-B326-41E2CB18AD3A}" type="sibTrans" cxnId="{191AC405-27CB-4EDE-889C-D483ECDBF2AB}">
      <dgm:prSet/>
      <dgm:spPr/>
      <dgm:t>
        <a:bodyPr/>
        <a:lstStyle/>
        <a:p>
          <a:endParaRPr lang="ru-RU"/>
        </a:p>
      </dgm:t>
    </dgm:pt>
    <dgm:pt modelId="{08DBCA90-1D87-4000-B97E-D89E6EC6C385}">
      <dgm:prSet phldrT="[Текст]" custT="1"/>
      <dgm:spPr/>
      <dgm:t>
        <a:bodyPr/>
        <a:lstStyle/>
        <a:p>
          <a:r>
            <a:rPr lang="ru-RU" sz="2800" b="1" dirty="0" smtClean="0"/>
            <a:t>Мультимедиа средства</a:t>
          </a:r>
          <a:endParaRPr lang="ru-RU" sz="2800" b="1" dirty="0"/>
        </a:p>
      </dgm:t>
    </dgm:pt>
    <dgm:pt modelId="{5F28C627-6FF7-41AB-B5F5-57C30C61432A}" type="sibTrans" cxnId="{B293D236-0FE9-4DB7-ABCF-E8442927F2C3}">
      <dgm:prSet/>
      <dgm:spPr/>
      <dgm:t>
        <a:bodyPr/>
        <a:lstStyle/>
        <a:p>
          <a:endParaRPr lang="ru-RU"/>
        </a:p>
      </dgm:t>
    </dgm:pt>
    <dgm:pt modelId="{72F3D7EC-D788-4F96-9A04-EEA34641BC58}" type="parTrans" cxnId="{B293D236-0FE9-4DB7-ABCF-E8442927F2C3}">
      <dgm:prSet/>
      <dgm:spPr/>
      <dgm:t>
        <a:bodyPr/>
        <a:lstStyle/>
        <a:p>
          <a:endParaRPr lang="ru-RU"/>
        </a:p>
      </dgm:t>
    </dgm:pt>
    <dgm:pt modelId="{6F3A9923-698E-41D0-B38A-16CDD5C665A9}" type="pres">
      <dgm:prSet presAssocID="{32CD6E21-F743-4A40-86B7-7FA429562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9072BD-E5AB-46B9-9ADA-5AA1A1AA12C1}" type="pres">
      <dgm:prSet presAssocID="{08DBCA90-1D87-4000-B97E-D89E6EC6C385}" presName="hierRoot1" presStyleCnt="0">
        <dgm:presLayoutVars>
          <dgm:hierBranch val="init"/>
        </dgm:presLayoutVars>
      </dgm:prSet>
      <dgm:spPr/>
    </dgm:pt>
    <dgm:pt modelId="{12C5A0E8-C22C-47E7-876B-5D346AB6BFF0}" type="pres">
      <dgm:prSet presAssocID="{08DBCA90-1D87-4000-B97E-D89E6EC6C385}" presName="rootComposite1" presStyleCnt="0"/>
      <dgm:spPr/>
    </dgm:pt>
    <dgm:pt modelId="{E8C71A36-DCE4-4217-ABE7-79106CF17405}" type="pres">
      <dgm:prSet presAssocID="{08DBCA90-1D87-4000-B97E-D89E6EC6C385}" presName="rootText1" presStyleLbl="node0" presStyleIdx="0" presStyleCnt="1" custScaleY="14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C6E2A-CD8A-41BA-BB80-AB8599254544}" type="pres">
      <dgm:prSet presAssocID="{08DBCA90-1D87-4000-B97E-D89E6EC6C3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779EB24-1236-48B9-BDC7-47C4AB4BC7FF}" type="pres">
      <dgm:prSet presAssocID="{08DBCA90-1D87-4000-B97E-D89E6EC6C385}" presName="hierChild2" presStyleCnt="0"/>
      <dgm:spPr/>
    </dgm:pt>
    <dgm:pt modelId="{6B5A85FF-5D26-4E3F-BF75-F7CEA5783195}" type="pres">
      <dgm:prSet presAssocID="{680102C0-13AD-44ED-B9A3-4F44605E82B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7071911-237D-4A93-A4D3-9C7E23450A52}" type="pres">
      <dgm:prSet presAssocID="{3632BAA1-C86D-477E-B2D3-F2EFD7DEE6F1}" presName="hierRoot2" presStyleCnt="0">
        <dgm:presLayoutVars>
          <dgm:hierBranch val="init"/>
        </dgm:presLayoutVars>
      </dgm:prSet>
      <dgm:spPr/>
    </dgm:pt>
    <dgm:pt modelId="{CD8159A3-A10A-4BD5-9375-0D5174282812}" type="pres">
      <dgm:prSet presAssocID="{3632BAA1-C86D-477E-B2D3-F2EFD7DEE6F1}" presName="rootComposite" presStyleCnt="0"/>
      <dgm:spPr/>
    </dgm:pt>
    <dgm:pt modelId="{A73FD04E-6780-48DA-864E-3FC57F51F5A0}" type="pres">
      <dgm:prSet presAssocID="{3632BAA1-C86D-477E-B2D3-F2EFD7DEE6F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56C88-7654-4CDF-8530-B46EFB6A61B0}" type="pres">
      <dgm:prSet presAssocID="{3632BAA1-C86D-477E-B2D3-F2EFD7DEE6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C91DED1C-E876-4F0C-8817-73F8F5A95AFA}" type="pres">
      <dgm:prSet presAssocID="{3632BAA1-C86D-477E-B2D3-F2EFD7DEE6F1}" presName="hierChild4" presStyleCnt="0"/>
      <dgm:spPr/>
    </dgm:pt>
    <dgm:pt modelId="{A3DD0BB6-5E36-4313-BF8B-D1D32116453C}" type="pres">
      <dgm:prSet presAssocID="{3632BAA1-C86D-477E-B2D3-F2EFD7DEE6F1}" presName="hierChild5" presStyleCnt="0"/>
      <dgm:spPr/>
    </dgm:pt>
    <dgm:pt modelId="{441C5D30-C769-4B9B-911D-ED2097C5A4A5}" type="pres">
      <dgm:prSet presAssocID="{65AE8D2F-3A45-4584-9F1F-2AC18EAFAB7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F0F2A57-2811-4D78-8B80-1A9B32BC7779}" type="pres">
      <dgm:prSet presAssocID="{B570AED0-A084-42C5-99B5-A736D0FD2A17}" presName="hierRoot2" presStyleCnt="0">
        <dgm:presLayoutVars>
          <dgm:hierBranch val="init"/>
        </dgm:presLayoutVars>
      </dgm:prSet>
      <dgm:spPr/>
    </dgm:pt>
    <dgm:pt modelId="{9CD8F507-3F20-42B8-8F83-73510A612B21}" type="pres">
      <dgm:prSet presAssocID="{B570AED0-A084-42C5-99B5-A736D0FD2A17}" presName="rootComposite" presStyleCnt="0"/>
      <dgm:spPr/>
    </dgm:pt>
    <dgm:pt modelId="{E5ED42BC-7BAF-405B-A0B6-A29051206278}" type="pres">
      <dgm:prSet presAssocID="{B570AED0-A084-42C5-99B5-A736D0FD2A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7BCF0-0564-4D89-A939-22ED58B92B09}" type="pres">
      <dgm:prSet presAssocID="{B570AED0-A084-42C5-99B5-A736D0FD2A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0C1BBE24-A9B8-4694-96A7-31A4CEE379B3}" type="pres">
      <dgm:prSet presAssocID="{B570AED0-A084-42C5-99B5-A736D0FD2A17}" presName="hierChild4" presStyleCnt="0"/>
      <dgm:spPr/>
    </dgm:pt>
    <dgm:pt modelId="{76189223-0784-453D-9536-70E3EB5CD664}" type="pres">
      <dgm:prSet presAssocID="{B570AED0-A084-42C5-99B5-A736D0FD2A17}" presName="hierChild5" presStyleCnt="0"/>
      <dgm:spPr/>
    </dgm:pt>
    <dgm:pt modelId="{F9F0B9F3-714A-4048-AB27-53306AE058E7}" type="pres">
      <dgm:prSet presAssocID="{0EC82B91-4C85-49CB-9659-FD4676B3649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863FE69-EF74-4788-BA53-52E7431B619F}" type="pres">
      <dgm:prSet presAssocID="{822A9CDC-DAD1-4623-B83C-84AD8E98739F}" presName="hierRoot2" presStyleCnt="0">
        <dgm:presLayoutVars>
          <dgm:hierBranch val="init"/>
        </dgm:presLayoutVars>
      </dgm:prSet>
      <dgm:spPr/>
    </dgm:pt>
    <dgm:pt modelId="{DAEB5FE5-6AD0-41F5-809F-631DB6A549B3}" type="pres">
      <dgm:prSet presAssocID="{822A9CDC-DAD1-4623-B83C-84AD8E98739F}" presName="rootComposite" presStyleCnt="0"/>
      <dgm:spPr/>
    </dgm:pt>
    <dgm:pt modelId="{E6E47FCD-115A-40E4-B3EC-66386EC31962}" type="pres">
      <dgm:prSet presAssocID="{822A9CDC-DAD1-4623-B83C-84AD8E98739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BD41D-76F5-4368-B243-C0376E4ADDAB}" type="pres">
      <dgm:prSet presAssocID="{822A9CDC-DAD1-4623-B83C-84AD8E98739F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1CE82C-034A-48E1-8884-1F251D7F7C74}" type="pres">
      <dgm:prSet presAssocID="{822A9CDC-DAD1-4623-B83C-84AD8E98739F}" presName="hierChild4" presStyleCnt="0"/>
      <dgm:spPr/>
    </dgm:pt>
    <dgm:pt modelId="{EB5FC718-275F-4AB3-87C4-D60DDBA805C1}" type="pres">
      <dgm:prSet presAssocID="{822A9CDC-DAD1-4623-B83C-84AD8E98739F}" presName="hierChild5" presStyleCnt="0"/>
      <dgm:spPr/>
    </dgm:pt>
    <dgm:pt modelId="{FC72C06A-1B53-4ADD-8767-93EC5ABF81A6}" type="pres">
      <dgm:prSet presAssocID="{08DBCA90-1D87-4000-B97E-D89E6EC6C385}" presName="hierChild3" presStyleCnt="0"/>
      <dgm:spPr/>
    </dgm:pt>
  </dgm:ptLst>
  <dgm:cxnLst>
    <dgm:cxn modelId="{B293D236-0FE9-4DB7-ABCF-E8442927F2C3}" srcId="{32CD6E21-F743-4A40-86B7-7FA429562338}" destId="{08DBCA90-1D87-4000-B97E-D89E6EC6C385}" srcOrd="0" destOrd="0" parTransId="{72F3D7EC-D788-4F96-9A04-EEA34641BC58}" sibTransId="{5F28C627-6FF7-41AB-B5F5-57C30C61432A}"/>
    <dgm:cxn modelId="{00356F0C-E954-4D43-AF1E-28AE03755AEA}" type="presOf" srcId="{3632BAA1-C86D-477E-B2D3-F2EFD7DEE6F1}" destId="{A73FD04E-6780-48DA-864E-3FC57F51F5A0}" srcOrd="0" destOrd="0" presId="urn:microsoft.com/office/officeart/2005/8/layout/orgChart1"/>
    <dgm:cxn modelId="{69E54ACE-420E-4094-87D8-6530E7AA4E6B}" type="presOf" srcId="{822A9CDC-DAD1-4623-B83C-84AD8E98739F}" destId="{898BD41D-76F5-4368-B243-C0376E4ADDAB}" srcOrd="1" destOrd="0" presId="urn:microsoft.com/office/officeart/2005/8/layout/orgChart1"/>
    <dgm:cxn modelId="{132079C6-6296-4CAA-B6E8-584AD3E0064C}" type="presOf" srcId="{08DBCA90-1D87-4000-B97E-D89E6EC6C385}" destId="{13DC6E2A-CD8A-41BA-BB80-AB8599254544}" srcOrd="1" destOrd="0" presId="urn:microsoft.com/office/officeart/2005/8/layout/orgChart1"/>
    <dgm:cxn modelId="{CF19E83D-2AE4-4AFC-AF52-468E4072CB27}" type="presOf" srcId="{65AE8D2F-3A45-4584-9F1F-2AC18EAFAB76}" destId="{441C5D30-C769-4B9B-911D-ED2097C5A4A5}" srcOrd="0" destOrd="0" presId="urn:microsoft.com/office/officeart/2005/8/layout/orgChart1"/>
    <dgm:cxn modelId="{54D59F49-8854-48F6-AB92-3A373D9E1157}" type="presOf" srcId="{0EC82B91-4C85-49CB-9659-FD4676B3649C}" destId="{F9F0B9F3-714A-4048-AB27-53306AE058E7}" srcOrd="0" destOrd="0" presId="urn:microsoft.com/office/officeart/2005/8/layout/orgChart1"/>
    <dgm:cxn modelId="{0CDE65F8-7F87-4023-BE92-49A1F8944A12}" type="presOf" srcId="{3632BAA1-C86D-477E-B2D3-F2EFD7DEE6F1}" destId="{4D556C88-7654-4CDF-8530-B46EFB6A61B0}" srcOrd="1" destOrd="0" presId="urn:microsoft.com/office/officeart/2005/8/layout/orgChart1"/>
    <dgm:cxn modelId="{9199C28D-BC80-4320-9A44-5D7A2B2C7938}" type="presOf" srcId="{822A9CDC-DAD1-4623-B83C-84AD8E98739F}" destId="{E6E47FCD-115A-40E4-B3EC-66386EC31962}" srcOrd="0" destOrd="0" presId="urn:microsoft.com/office/officeart/2005/8/layout/orgChart1"/>
    <dgm:cxn modelId="{2631443B-30CF-45C6-AF9D-1A4311E96BCD}" type="presOf" srcId="{08DBCA90-1D87-4000-B97E-D89E6EC6C385}" destId="{E8C71A36-DCE4-4217-ABE7-79106CF17405}" srcOrd="0" destOrd="0" presId="urn:microsoft.com/office/officeart/2005/8/layout/orgChart1"/>
    <dgm:cxn modelId="{266F6B3E-62FC-4BAA-8234-EE287606F1BC}" type="presOf" srcId="{B570AED0-A084-42C5-99B5-A736D0FD2A17}" destId="{E5ED42BC-7BAF-405B-A0B6-A29051206278}" srcOrd="0" destOrd="0" presId="urn:microsoft.com/office/officeart/2005/8/layout/orgChart1"/>
    <dgm:cxn modelId="{C116B8B3-ADE1-462E-98A2-A4B23091F5F5}" type="presOf" srcId="{32CD6E21-F743-4A40-86B7-7FA429562338}" destId="{6F3A9923-698E-41D0-B38A-16CDD5C665A9}" srcOrd="0" destOrd="0" presId="urn:microsoft.com/office/officeart/2005/8/layout/orgChart1"/>
    <dgm:cxn modelId="{191AC405-27CB-4EDE-889C-D483ECDBF2AB}" srcId="{08DBCA90-1D87-4000-B97E-D89E6EC6C385}" destId="{822A9CDC-DAD1-4623-B83C-84AD8E98739F}" srcOrd="2" destOrd="0" parTransId="{0EC82B91-4C85-49CB-9659-FD4676B3649C}" sibTransId="{C1E67E8E-8572-475A-B326-41E2CB18AD3A}"/>
    <dgm:cxn modelId="{6827D4BC-1D7C-4850-B64C-B49E67FA3052}" srcId="{08DBCA90-1D87-4000-B97E-D89E6EC6C385}" destId="{3632BAA1-C86D-477E-B2D3-F2EFD7DEE6F1}" srcOrd="0" destOrd="0" parTransId="{680102C0-13AD-44ED-B9A3-4F44605E82B6}" sibTransId="{09097C23-EFB7-492C-8C6F-1FBEF48C6837}"/>
    <dgm:cxn modelId="{CF442346-1696-40B7-A98A-2555A315DD8B}" srcId="{08DBCA90-1D87-4000-B97E-D89E6EC6C385}" destId="{B570AED0-A084-42C5-99B5-A736D0FD2A17}" srcOrd="1" destOrd="0" parTransId="{65AE8D2F-3A45-4584-9F1F-2AC18EAFAB76}" sibTransId="{161BF16A-949E-490C-B077-AA9BEBFF63E0}"/>
    <dgm:cxn modelId="{7ACD8FDD-2C12-4534-A21B-9F5F11CFE9C3}" type="presOf" srcId="{B570AED0-A084-42C5-99B5-A736D0FD2A17}" destId="{3197BCF0-0564-4D89-A939-22ED58B92B09}" srcOrd="1" destOrd="0" presId="urn:microsoft.com/office/officeart/2005/8/layout/orgChart1"/>
    <dgm:cxn modelId="{FD23ED1F-E05B-4BFB-ACC7-423FF9246DF1}" type="presOf" srcId="{680102C0-13AD-44ED-B9A3-4F44605E82B6}" destId="{6B5A85FF-5D26-4E3F-BF75-F7CEA5783195}" srcOrd="0" destOrd="0" presId="urn:microsoft.com/office/officeart/2005/8/layout/orgChart1"/>
    <dgm:cxn modelId="{FEE16EF4-C2CF-4764-A6DA-C06F6A30D171}" type="presParOf" srcId="{6F3A9923-698E-41D0-B38A-16CDD5C665A9}" destId="{FC9072BD-E5AB-46B9-9ADA-5AA1A1AA12C1}" srcOrd="0" destOrd="0" presId="urn:microsoft.com/office/officeart/2005/8/layout/orgChart1"/>
    <dgm:cxn modelId="{E4DC6361-1DAE-42C6-9F6D-52570740597B}" type="presParOf" srcId="{FC9072BD-E5AB-46B9-9ADA-5AA1A1AA12C1}" destId="{12C5A0E8-C22C-47E7-876B-5D346AB6BFF0}" srcOrd="0" destOrd="0" presId="urn:microsoft.com/office/officeart/2005/8/layout/orgChart1"/>
    <dgm:cxn modelId="{B58636AC-DC2D-46B9-9842-E84CD327DBA8}" type="presParOf" srcId="{12C5A0E8-C22C-47E7-876B-5D346AB6BFF0}" destId="{E8C71A36-DCE4-4217-ABE7-79106CF17405}" srcOrd="0" destOrd="0" presId="urn:microsoft.com/office/officeart/2005/8/layout/orgChart1"/>
    <dgm:cxn modelId="{9C2DDB79-7C50-43DC-86AA-AB0EA7CEF753}" type="presParOf" srcId="{12C5A0E8-C22C-47E7-876B-5D346AB6BFF0}" destId="{13DC6E2A-CD8A-41BA-BB80-AB8599254544}" srcOrd="1" destOrd="0" presId="urn:microsoft.com/office/officeart/2005/8/layout/orgChart1"/>
    <dgm:cxn modelId="{EBC1E7B5-E08E-45AE-8030-D040B9C3B456}" type="presParOf" srcId="{FC9072BD-E5AB-46B9-9ADA-5AA1A1AA12C1}" destId="{A779EB24-1236-48B9-BDC7-47C4AB4BC7FF}" srcOrd="1" destOrd="0" presId="urn:microsoft.com/office/officeart/2005/8/layout/orgChart1"/>
    <dgm:cxn modelId="{6C8D0B26-82D1-4C4A-A119-E0A9D0770491}" type="presParOf" srcId="{A779EB24-1236-48B9-BDC7-47C4AB4BC7FF}" destId="{6B5A85FF-5D26-4E3F-BF75-F7CEA5783195}" srcOrd="0" destOrd="0" presId="urn:microsoft.com/office/officeart/2005/8/layout/orgChart1"/>
    <dgm:cxn modelId="{0E8CDCB3-FECB-489A-BE7C-5E4B42F917D5}" type="presParOf" srcId="{A779EB24-1236-48B9-BDC7-47C4AB4BC7FF}" destId="{B7071911-237D-4A93-A4D3-9C7E23450A52}" srcOrd="1" destOrd="0" presId="urn:microsoft.com/office/officeart/2005/8/layout/orgChart1"/>
    <dgm:cxn modelId="{9974F09D-9B00-442A-803A-54971A59DF20}" type="presParOf" srcId="{B7071911-237D-4A93-A4D3-9C7E23450A52}" destId="{CD8159A3-A10A-4BD5-9375-0D5174282812}" srcOrd="0" destOrd="0" presId="urn:microsoft.com/office/officeart/2005/8/layout/orgChart1"/>
    <dgm:cxn modelId="{F675859E-8C60-4BC8-AD78-25BEA425C980}" type="presParOf" srcId="{CD8159A3-A10A-4BD5-9375-0D5174282812}" destId="{A73FD04E-6780-48DA-864E-3FC57F51F5A0}" srcOrd="0" destOrd="0" presId="urn:microsoft.com/office/officeart/2005/8/layout/orgChart1"/>
    <dgm:cxn modelId="{2C539520-9799-434A-A5C2-18E98B08E3E3}" type="presParOf" srcId="{CD8159A3-A10A-4BD5-9375-0D5174282812}" destId="{4D556C88-7654-4CDF-8530-B46EFB6A61B0}" srcOrd="1" destOrd="0" presId="urn:microsoft.com/office/officeart/2005/8/layout/orgChart1"/>
    <dgm:cxn modelId="{1B7B95C5-C94E-4524-A312-775678A5CE3D}" type="presParOf" srcId="{B7071911-237D-4A93-A4D3-9C7E23450A52}" destId="{C91DED1C-E876-4F0C-8817-73F8F5A95AFA}" srcOrd="1" destOrd="0" presId="urn:microsoft.com/office/officeart/2005/8/layout/orgChart1"/>
    <dgm:cxn modelId="{5994E91A-038A-40A0-AF32-780941B8D8BC}" type="presParOf" srcId="{B7071911-237D-4A93-A4D3-9C7E23450A52}" destId="{A3DD0BB6-5E36-4313-BF8B-D1D32116453C}" srcOrd="2" destOrd="0" presId="urn:microsoft.com/office/officeart/2005/8/layout/orgChart1"/>
    <dgm:cxn modelId="{B8FD1401-F6E1-464B-86EE-0AF21E30E9B1}" type="presParOf" srcId="{A779EB24-1236-48B9-BDC7-47C4AB4BC7FF}" destId="{441C5D30-C769-4B9B-911D-ED2097C5A4A5}" srcOrd="2" destOrd="0" presId="urn:microsoft.com/office/officeart/2005/8/layout/orgChart1"/>
    <dgm:cxn modelId="{67FB9EAD-E692-40A6-A635-27FE39C6B041}" type="presParOf" srcId="{A779EB24-1236-48B9-BDC7-47C4AB4BC7FF}" destId="{6F0F2A57-2811-4D78-8B80-1A9B32BC7779}" srcOrd="3" destOrd="0" presId="urn:microsoft.com/office/officeart/2005/8/layout/orgChart1"/>
    <dgm:cxn modelId="{1EA41F28-175E-4826-8B64-1B6C6CE3724E}" type="presParOf" srcId="{6F0F2A57-2811-4D78-8B80-1A9B32BC7779}" destId="{9CD8F507-3F20-42B8-8F83-73510A612B21}" srcOrd="0" destOrd="0" presId="urn:microsoft.com/office/officeart/2005/8/layout/orgChart1"/>
    <dgm:cxn modelId="{AF02CA21-16E2-4189-8695-C7CBC8DF0D7D}" type="presParOf" srcId="{9CD8F507-3F20-42B8-8F83-73510A612B21}" destId="{E5ED42BC-7BAF-405B-A0B6-A29051206278}" srcOrd="0" destOrd="0" presId="urn:microsoft.com/office/officeart/2005/8/layout/orgChart1"/>
    <dgm:cxn modelId="{525FC139-C680-40E2-8931-812BB2A0D241}" type="presParOf" srcId="{9CD8F507-3F20-42B8-8F83-73510A612B21}" destId="{3197BCF0-0564-4D89-A939-22ED58B92B09}" srcOrd="1" destOrd="0" presId="urn:microsoft.com/office/officeart/2005/8/layout/orgChart1"/>
    <dgm:cxn modelId="{CA79EE21-858B-4FCA-BDA2-CB5883F69036}" type="presParOf" srcId="{6F0F2A57-2811-4D78-8B80-1A9B32BC7779}" destId="{0C1BBE24-A9B8-4694-96A7-31A4CEE379B3}" srcOrd="1" destOrd="0" presId="urn:microsoft.com/office/officeart/2005/8/layout/orgChart1"/>
    <dgm:cxn modelId="{36A25F71-1706-4F54-BA4A-468DBFE26F66}" type="presParOf" srcId="{6F0F2A57-2811-4D78-8B80-1A9B32BC7779}" destId="{76189223-0784-453D-9536-70E3EB5CD664}" srcOrd="2" destOrd="0" presId="urn:microsoft.com/office/officeart/2005/8/layout/orgChart1"/>
    <dgm:cxn modelId="{70CD93DC-A891-4A8D-A6A9-76A46C2B4B61}" type="presParOf" srcId="{A779EB24-1236-48B9-BDC7-47C4AB4BC7FF}" destId="{F9F0B9F3-714A-4048-AB27-53306AE058E7}" srcOrd="4" destOrd="0" presId="urn:microsoft.com/office/officeart/2005/8/layout/orgChart1"/>
    <dgm:cxn modelId="{D52A04A4-BA0F-40FA-BDB9-3CB0A3674EFA}" type="presParOf" srcId="{A779EB24-1236-48B9-BDC7-47C4AB4BC7FF}" destId="{E863FE69-EF74-4788-BA53-52E7431B619F}" srcOrd="5" destOrd="0" presId="urn:microsoft.com/office/officeart/2005/8/layout/orgChart1"/>
    <dgm:cxn modelId="{F732BD8E-F188-4A84-97E5-1B060DB67EB4}" type="presParOf" srcId="{E863FE69-EF74-4788-BA53-52E7431B619F}" destId="{DAEB5FE5-6AD0-41F5-809F-631DB6A549B3}" srcOrd="0" destOrd="0" presId="urn:microsoft.com/office/officeart/2005/8/layout/orgChart1"/>
    <dgm:cxn modelId="{F0EF7A89-66FB-4AF1-8C2F-D2E4D0743763}" type="presParOf" srcId="{DAEB5FE5-6AD0-41F5-809F-631DB6A549B3}" destId="{E6E47FCD-115A-40E4-B3EC-66386EC31962}" srcOrd="0" destOrd="0" presId="urn:microsoft.com/office/officeart/2005/8/layout/orgChart1"/>
    <dgm:cxn modelId="{AFC1606F-36B7-4EB6-8CB1-E5AA8CDFF169}" type="presParOf" srcId="{DAEB5FE5-6AD0-41F5-809F-631DB6A549B3}" destId="{898BD41D-76F5-4368-B243-C0376E4ADDAB}" srcOrd="1" destOrd="0" presId="urn:microsoft.com/office/officeart/2005/8/layout/orgChart1"/>
    <dgm:cxn modelId="{8C54F9A8-B22D-42D1-8AA0-6803B626BBAF}" type="presParOf" srcId="{E863FE69-EF74-4788-BA53-52E7431B619F}" destId="{971CE82C-034A-48E1-8884-1F251D7F7C74}" srcOrd="1" destOrd="0" presId="urn:microsoft.com/office/officeart/2005/8/layout/orgChart1"/>
    <dgm:cxn modelId="{B1F42377-B4CF-4A9B-8B3A-0CF038B0D5D0}" type="presParOf" srcId="{E863FE69-EF74-4788-BA53-52E7431B619F}" destId="{EB5FC718-275F-4AB3-87C4-D60DDBA805C1}" srcOrd="2" destOrd="0" presId="urn:microsoft.com/office/officeart/2005/8/layout/orgChart1"/>
    <dgm:cxn modelId="{46B06FAA-058F-4E35-9162-16C27D5F2BD7}" type="presParOf" srcId="{FC9072BD-E5AB-46B9-9ADA-5AA1A1AA12C1}" destId="{FC72C06A-1B53-4ADD-8767-93EC5ABF81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B9F3-714A-4048-AB27-53306AE058E7}">
      <dsp:nvSpPr>
        <dsp:cNvPr id="0" name=""/>
        <dsp:cNvSpPr/>
      </dsp:nvSpPr>
      <dsp:spPr>
        <a:xfrm>
          <a:off x="4114799" y="261055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C5D30-C769-4B9B-911D-ED2097C5A4A5}">
      <dsp:nvSpPr>
        <dsp:cNvPr id="0" name=""/>
        <dsp:cNvSpPr/>
      </dsp:nvSpPr>
      <dsp:spPr>
        <a:xfrm>
          <a:off x="4069079" y="2610553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A85FF-5D26-4E3F-BF75-F7CEA5783195}">
      <dsp:nvSpPr>
        <dsp:cNvPr id="0" name=""/>
        <dsp:cNvSpPr/>
      </dsp:nvSpPr>
      <dsp:spPr>
        <a:xfrm>
          <a:off x="1203548" y="261055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1A36-DCE4-4217-ABE7-79106CF17405}">
      <dsp:nvSpPr>
        <dsp:cNvPr id="0" name=""/>
        <dsp:cNvSpPr/>
      </dsp:nvSpPr>
      <dsp:spPr>
        <a:xfrm>
          <a:off x="2911803" y="878684"/>
          <a:ext cx="2405992" cy="1731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Мультимедиа средства</a:t>
          </a:r>
          <a:endParaRPr lang="ru-RU" sz="2800" b="1" kern="1200" dirty="0"/>
        </a:p>
      </dsp:txBody>
      <dsp:txXfrm>
        <a:off x="2911803" y="878684"/>
        <a:ext cx="2405992" cy="1731869"/>
      </dsp:txXfrm>
    </dsp:sp>
    <dsp:sp modelId="{A73FD04E-6780-48DA-864E-3FC57F51F5A0}">
      <dsp:nvSpPr>
        <dsp:cNvPr id="0" name=""/>
        <dsp:cNvSpPr/>
      </dsp:nvSpPr>
      <dsp:spPr>
        <a:xfrm>
          <a:off x="552" y="311581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Обучающие программы Электронные учебники</a:t>
          </a:r>
          <a:endParaRPr lang="ru-RU" sz="2100" b="1" kern="1200" dirty="0"/>
        </a:p>
      </dsp:txBody>
      <dsp:txXfrm>
        <a:off x="552" y="3115812"/>
        <a:ext cx="2405992" cy="1202996"/>
      </dsp:txXfrm>
    </dsp:sp>
    <dsp:sp modelId="{E5ED42BC-7BAF-405B-A0B6-A29051206278}">
      <dsp:nvSpPr>
        <dsp:cNvPr id="0" name=""/>
        <dsp:cNvSpPr/>
      </dsp:nvSpPr>
      <dsp:spPr>
        <a:xfrm>
          <a:off x="2911803" y="311581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Электронные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библиотеки </a:t>
          </a:r>
          <a:endParaRPr lang="ru-RU" sz="2100" b="1" kern="1200" dirty="0"/>
        </a:p>
      </dsp:txBody>
      <dsp:txXfrm>
        <a:off x="2911803" y="3115812"/>
        <a:ext cx="2405992" cy="1202996"/>
      </dsp:txXfrm>
    </dsp:sp>
    <dsp:sp modelId="{E6E47FCD-115A-40E4-B3EC-66386EC31962}">
      <dsp:nvSpPr>
        <dsp:cNvPr id="0" name=""/>
        <dsp:cNvSpPr/>
      </dsp:nvSpPr>
      <dsp:spPr>
        <a:xfrm>
          <a:off x="5823054" y="311581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Электронные базы для контроля знаний</a:t>
          </a:r>
          <a:endParaRPr lang="ru-RU" sz="2100" b="1" i="0" kern="1200" dirty="0"/>
        </a:p>
      </dsp:txBody>
      <dsp:txXfrm>
        <a:off x="5823054" y="3115812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6957-11A8-4E34-8E23-978C52995351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94B8-A8BB-474B-BF0D-C3BC590EF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5E563-9354-4617-8E7F-3B95AA88A30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C78F-7C16-4B87-972B-0EEDBB7EDEB2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4AF8-997F-49A0-9171-4A78D0D05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4544" y="-154082"/>
            <a:ext cx="3051540" cy="79208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№3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-42485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Выбираем </a:t>
            </a:r>
            <a:r>
              <a:rPr lang="ru-RU" dirty="0"/>
              <a:t>индивидуальный или командный режим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sz="1400" dirty="0"/>
              <a:t>соответственно, уникальные значки курсора будут присваиваться </a:t>
            </a:r>
            <a:endParaRPr lang="ru-RU" sz="1400" dirty="0" smtClean="0"/>
          </a:p>
          <a:p>
            <a:pPr algn="ctr"/>
            <a:r>
              <a:rPr lang="ru-RU" sz="1400" dirty="0" smtClean="0"/>
              <a:t>учащимся </a:t>
            </a:r>
            <a:r>
              <a:rPr lang="ru-RU" sz="1400" dirty="0"/>
              <a:t>индивидуально или в составе групп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032519"/>
            <a:ext cx="5039567" cy="369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63" y="1383868"/>
            <a:ext cx="2646760" cy="2693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17" y="5877272"/>
            <a:ext cx="500775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760" y="5877272"/>
            <a:ext cx="390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Преподаватель управляет ходом презентации посредством всплывающего окна в нижней части экрана.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077" y="4797152"/>
            <a:ext cx="6312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Ученики </a:t>
            </a:r>
            <a:r>
              <a:rPr lang="ru-RU" dirty="0"/>
              <a:t>последовательно регистрируется в программе, щелкнув кнопкой мыши в специальном окне.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5" y="4688516"/>
            <a:ext cx="1637166" cy="79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39975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3" name="Rectangle 48"/>
          <p:cNvSpPr>
            <a:spLocks noChangeArrowheads="1"/>
          </p:cNvSpPr>
          <p:nvPr/>
        </p:nvSpPr>
        <p:spPr bwMode="auto">
          <a:xfrm>
            <a:off x="1292225" y="2012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04" name="Rectangle 49"/>
          <p:cNvSpPr>
            <a:spLocks noChangeArrowheads="1"/>
          </p:cNvSpPr>
          <p:nvPr/>
        </p:nvSpPr>
        <p:spPr bwMode="auto">
          <a:xfrm>
            <a:off x="1292225" y="2647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 Захватить побережье Черного моря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05" name="Rectangle 50"/>
          <p:cNvSpPr>
            <a:spLocks noChangeArrowheads="1"/>
          </p:cNvSpPr>
          <p:nvPr/>
        </p:nvSpPr>
        <p:spPr bwMode="auto">
          <a:xfrm>
            <a:off x="1292225" y="3282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Установить свою власть в Средиземном море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06" name="Rectangle 51"/>
          <p:cNvSpPr>
            <a:spLocks noChangeArrowheads="1"/>
          </p:cNvSpPr>
          <p:nvPr/>
        </p:nvSpPr>
        <p:spPr bwMode="auto">
          <a:xfrm>
            <a:off x="1292225" y="3919538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Распространить веру в римских богов на новые территории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07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charset="0"/>
                <a:cs typeface="Arial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14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38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9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40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521" y="1309"/>
            <a:chExt cx="408" cy="249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1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521" y="1309"/>
            <a:chExt cx="408" cy="24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521" y="1309"/>
            <a:chExt cx="408" cy="24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1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3" name="Metka" hidden="1">
            <a:hlinkClick r:id="" action="ppaction://macro?name=Obr_FP"/>
          </p:cNvPr>
          <p:cNvSpPr>
            <a:spLocks/>
          </p:cNvSpPr>
          <p:nvPr/>
        </p:nvSpPr>
        <p:spPr bwMode="auto">
          <a:xfrm>
            <a:off x="571500" y="4697413"/>
            <a:ext cx="144463" cy="144462"/>
          </a:xfrm>
          <a:custGeom>
            <a:avLst/>
            <a:gdLst>
              <a:gd name="T0" fmla="*/ 0 w 2176"/>
              <a:gd name="T1" fmla="*/ 0 h 2179"/>
              <a:gd name="T2" fmla="*/ 0 w 2176"/>
              <a:gd name="T3" fmla="*/ 0 h 2179"/>
              <a:gd name="T4" fmla="*/ 0 w 2176"/>
              <a:gd name="T5" fmla="*/ 0 h 2179"/>
              <a:gd name="T6" fmla="*/ 0 w 2176"/>
              <a:gd name="T7" fmla="*/ 0 h 2179"/>
              <a:gd name="T8" fmla="*/ 0 w 2176"/>
              <a:gd name="T9" fmla="*/ 0 h 2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6"/>
              <a:gd name="T16" fmla="*/ 0 h 2179"/>
              <a:gd name="T17" fmla="*/ 2176 w 2176"/>
              <a:gd name="T18" fmla="*/ 2179 h 2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6" h="2179">
                <a:moveTo>
                  <a:pt x="1090" y="2"/>
                </a:moveTo>
                <a:cubicBezTo>
                  <a:pt x="1708" y="4"/>
                  <a:pt x="2176" y="479"/>
                  <a:pt x="2176" y="1088"/>
                </a:cubicBezTo>
                <a:cubicBezTo>
                  <a:pt x="2176" y="1697"/>
                  <a:pt x="1720" y="2169"/>
                  <a:pt x="1090" y="2174"/>
                </a:cubicBezTo>
                <a:cubicBezTo>
                  <a:pt x="460" y="2179"/>
                  <a:pt x="8" y="1689"/>
                  <a:pt x="4" y="1088"/>
                </a:cubicBezTo>
                <a:cubicBezTo>
                  <a:pt x="0" y="487"/>
                  <a:pt x="472" y="0"/>
                  <a:pt x="1090" y="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Rectangle 52"/>
          <p:cNvSpPr>
            <a:spLocks noChangeArrowheads="1"/>
          </p:cNvSpPr>
          <p:nvPr/>
        </p:nvSpPr>
        <p:spPr bwMode="auto">
          <a:xfrm>
            <a:off x="1292225" y="4552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15" name="Rectangle 53"/>
          <p:cNvSpPr>
            <a:spLocks noChangeArrowheads="1"/>
          </p:cNvSpPr>
          <p:nvPr/>
        </p:nvSpPr>
        <p:spPr bwMode="auto">
          <a:xfrm>
            <a:off x="1292225" y="5189538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116" name="Прямоугольник 56"/>
          <p:cNvSpPr>
            <a:spLocks noChangeArrowheads="1"/>
          </p:cNvSpPr>
          <p:nvPr/>
        </p:nvSpPr>
        <p:spPr bwMode="auto">
          <a:xfrm>
            <a:off x="1928813" y="428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Причины борьбы Рима с Карфагеном было стремление Рима:</a:t>
            </a:r>
          </a:p>
        </p:txBody>
      </p:sp>
      <p:sp>
        <p:nvSpPr>
          <p:cNvPr id="4117" name="Прямоугольник 57"/>
          <p:cNvSpPr>
            <a:spLocks noChangeArrowheads="1"/>
          </p:cNvSpPr>
          <p:nvPr/>
        </p:nvSpPr>
        <p:spPr bwMode="auto">
          <a:xfrm>
            <a:off x="1500188" y="2071688"/>
            <a:ext cx="443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Освободиться от зависимости</a:t>
            </a:r>
          </a:p>
        </p:txBody>
      </p:sp>
    </p:spTree>
  </p:cSld>
  <p:clrMapOvr>
    <a:masterClrMapping/>
  </p:clrMapOvr>
  <p:transition advClick="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3315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31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317" name="Out_ver"/>
          <p:cNvSpPr txBox="1">
            <a:spLocks noChangeArrowheads="1"/>
          </p:cNvSpPr>
          <p:nvPr/>
        </p:nvSpPr>
        <p:spPr bwMode="auto">
          <a:xfrm>
            <a:off x="5291138" y="3068638"/>
            <a:ext cx="10795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3318" name="Out_proc"/>
          <p:cNvSpPr txBox="1">
            <a:spLocks noChangeArrowheads="1"/>
          </p:cNvSpPr>
          <p:nvPr/>
        </p:nvSpPr>
        <p:spPr bwMode="auto">
          <a:xfrm>
            <a:off x="5291138" y="3789363"/>
            <a:ext cx="10795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6151" name="Out_oc"/>
          <p:cNvSpPr txBox="1">
            <a:spLocks noChangeArrowheads="1"/>
          </p:cNvSpPr>
          <p:nvPr/>
        </p:nvSpPr>
        <p:spPr bwMode="auto">
          <a:xfrm>
            <a:off x="6948488" y="3068638"/>
            <a:ext cx="10795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20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3321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1332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13323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827088" y="3019425"/>
            <a:ext cx="42084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charset="0"/>
              </a:rPr>
              <a:t>Правильных ответов</a:t>
            </a: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827088" y="3740150"/>
            <a:ext cx="42084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charset="0"/>
              </a:rPr>
              <a:t>в процентах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627813" y="2349500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Оценка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7388" y="3571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ru-RU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Результаты</a:t>
            </a: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тестирования</a:t>
            </a:r>
          </a:p>
        </p:txBody>
      </p:sp>
      <p:sp>
        <p:nvSpPr>
          <p:cNvPr id="13328" name="Out_osh"/>
          <p:cNvSpPr txBox="1">
            <a:spLocks noChangeArrowheads="1"/>
          </p:cNvSpPr>
          <p:nvPr/>
        </p:nvSpPr>
        <p:spPr bwMode="auto">
          <a:xfrm>
            <a:off x="2339975" y="4797425"/>
            <a:ext cx="59769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8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13330" name="T_osh"/>
          <p:cNvSpPr txBox="1">
            <a:spLocks noChangeArrowheads="1"/>
          </p:cNvSpPr>
          <p:nvPr/>
        </p:nvSpPr>
        <p:spPr bwMode="auto">
          <a:xfrm>
            <a:off x="1042988" y="46450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charset="0"/>
              </a:rPr>
              <a:t>Ошибки в выборе ответов на задания:</a:t>
            </a:r>
          </a:p>
        </p:txBody>
      </p:sp>
    </p:spTree>
  </p:cSld>
  <p:clrMapOvr>
    <a:masterClrMapping/>
  </p:clrMapOvr>
  <p:transition advClick="0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1247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Использование презентаций позволяет успешно чередовать различные виды деятельности.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taneo BT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Чередование видов деятельности, способов подачи информации позволяет активизировать различные каналы восприятия, способствует повышению внимания и росту активности учащихся на уроке, снижает утомляемость.</a:t>
            </a:r>
          </a:p>
          <a:p>
            <a:pPr>
              <a:lnSpc>
                <a:spcPct val="90000"/>
              </a:lnSpc>
              <a:defRPr/>
            </a:pPr>
            <a:endParaRPr lang="ru-RU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taneo BT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Урок становится более ярким!</a:t>
            </a:r>
          </a:p>
          <a:p>
            <a:pPr>
              <a:lnSpc>
                <a:spcPct val="90000"/>
              </a:lnSpc>
              <a:defRPr/>
            </a:pP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taneo BT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taneo BT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51164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030110"/>
      </p:ext>
    </p:extLst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Яхин\Рабочий стол\ИКТ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293" y="1788448"/>
            <a:ext cx="2503731" cy="2474275"/>
          </a:xfrm>
          <a:prstGeom prst="rect">
            <a:avLst/>
          </a:prstGeom>
          <a:noFill/>
        </p:spPr>
      </p:pic>
      <p:pic>
        <p:nvPicPr>
          <p:cNvPr id="3075" name="Picture 3" descr="C:\Documents and Settings\Яхин\Рабочий стол\ИКТ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557180" cy="2393956"/>
          </a:xfrm>
          <a:prstGeom prst="rect">
            <a:avLst/>
          </a:prstGeom>
          <a:noFill/>
        </p:spPr>
      </p:pic>
      <p:pic>
        <p:nvPicPr>
          <p:cNvPr id="3076" name="Picture 4" descr="C:\Documents and Settings\Яхин\Рабочий стол\ИКТ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500330" cy="2182311"/>
          </a:xfrm>
          <a:prstGeom prst="rect">
            <a:avLst/>
          </a:prstGeom>
          <a:noFill/>
        </p:spPr>
      </p:pic>
      <p:pic>
        <p:nvPicPr>
          <p:cNvPr id="3077" name="Picture 5" descr="C:\Documents and Settings\Яхин\Рабочий стол\ИКТ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978" y="4143380"/>
            <a:ext cx="2411153" cy="2294983"/>
          </a:xfrm>
          <a:prstGeom prst="rect">
            <a:avLst/>
          </a:prstGeom>
          <a:noFill/>
        </p:spPr>
      </p:pic>
      <p:pic>
        <p:nvPicPr>
          <p:cNvPr id="3078" name="Picture 6" descr="C:\Documents and Settings\Яхин\Рабочий стол\ИКТ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179882"/>
            <a:ext cx="2286016" cy="2286016"/>
          </a:xfrm>
          <a:prstGeom prst="rect">
            <a:avLst/>
          </a:prstGeom>
          <a:noFill/>
        </p:spPr>
      </p:pic>
      <p:pic>
        <p:nvPicPr>
          <p:cNvPr id="45058" name="Picture 2" descr="Ольга Мартьянова - История России. 7 класс. Интерактивные дидактические материалы. Методическое пособие (+CD) обложка книги"/>
          <p:cNvPicPr>
            <a:picLocks noChangeAspect="1" noChangeArrowheads="1"/>
          </p:cNvPicPr>
          <p:nvPr/>
        </p:nvPicPr>
        <p:blipFill>
          <a:blip r:embed="rId8" cstate="print"/>
          <a:srcRect l="3179" t="26738" r="-1717" b="30070"/>
          <a:stretch>
            <a:fillRect/>
          </a:stretch>
        </p:blipFill>
        <p:spPr bwMode="auto">
          <a:xfrm>
            <a:off x="2483767" y="2420888"/>
            <a:ext cx="3720413" cy="2520280"/>
          </a:xfrm>
          <a:prstGeom prst="rect">
            <a:avLst/>
          </a:prstGeom>
          <a:noFill/>
        </p:spPr>
      </p:pic>
      <p:pic>
        <p:nvPicPr>
          <p:cNvPr id="45060" name="Picture 4" descr="Ольга Мартьянова - Повторение и контроль знаний. Интерактивные дидактические материалы. История России. 6 класс (+CD) обложка книг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619499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ск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801" b="4851"/>
          <a:stretch>
            <a:fillRect/>
          </a:stretch>
        </p:blipFill>
        <p:spPr>
          <a:xfrm>
            <a:off x="0" y="260648"/>
            <a:ext cx="9144000" cy="6264696"/>
          </a:xfrm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ск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801" r="803" b="4851"/>
          <a:stretch>
            <a:fillRect/>
          </a:stretch>
        </p:blipFill>
        <p:spPr>
          <a:xfrm>
            <a:off x="0" y="260648"/>
            <a:ext cx="8892480" cy="6264696"/>
          </a:xfrm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utumn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school_autumn1</Template>
  <TotalTime>837</TotalTime>
  <Words>169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school_autumn1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Паспарттинская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Байжигитов Айдар Владимирович</dc:creator>
  <cp:lastModifiedBy>Admin</cp:lastModifiedBy>
  <cp:revision>41</cp:revision>
  <dcterms:created xsi:type="dcterms:W3CDTF">2015-10-06T11:40:38Z</dcterms:created>
  <dcterms:modified xsi:type="dcterms:W3CDTF">2017-04-23T10:24:13Z</dcterms:modified>
</cp:coreProperties>
</file>