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0" r:id="rId3"/>
  </p:sldMasterIdLst>
  <p:notesMasterIdLst>
    <p:notesMasterId r:id="rId12"/>
  </p:notesMasterIdLst>
  <p:sldIdLst>
    <p:sldId id="260" r:id="rId4"/>
    <p:sldId id="261" r:id="rId5"/>
    <p:sldId id="262" r:id="rId6"/>
    <p:sldId id="274" r:id="rId7"/>
    <p:sldId id="323" r:id="rId8"/>
    <p:sldId id="327" r:id="rId9"/>
    <p:sldId id="328" r:id="rId10"/>
    <p:sldId id="33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8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1AEC7E-8F1B-4B74-8AF8-81AC0AF7B623}" type="doc">
      <dgm:prSet loTypeId="urn:microsoft.com/office/officeart/2005/8/layout/hList6" loCatId="list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455EE84B-3229-4CA5-9B41-BEE416A95416}">
      <dgm:prSet phldrT="[Text]" custT="1"/>
      <dgm:spPr/>
      <dgm:t>
        <a:bodyPr/>
        <a:lstStyle/>
        <a:p>
          <a:pPr algn="ctr" defTabSz="914400">
            <a:buNone/>
          </a:pPr>
          <a:r>
            <a:rPr lang="en-US" sz="2400" b="0" i="0" kern="1200" dirty="0" err="1" smtClean="0">
              <a:latin typeface="Calibri"/>
              <a:ea typeface="+mn-ea"/>
              <a:cs typeface="+mn-cs"/>
            </a:rPr>
            <a:t>Вопросы</a:t>
          </a:r>
          <a:endParaRPr lang="en-US" sz="2400" b="0" i="0" kern="1200" dirty="0" smtClean="0">
            <a:latin typeface="Calibri"/>
            <a:ea typeface="+mn-ea"/>
            <a:cs typeface="+mn-cs"/>
          </a:endParaRPr>
        </a:p>
        <a:p>
          <a:pPr algn="ctr" defTabSz="914400">
            <a:buNone/>
          </a:pPr>
          <a:r>
            <a:rPr lang="en-US" sz="2400" b="0" i="0" kern="1200" dirty="0" smtClean="0">
              <a:latin typeface="Calibri"/>
              <a:ea typeface="+mn-ea"/>
              <a:cs typeface="+mn-cs"/>
            </a:rPr>
            <a:t>«</a:t>
          </a:r>
          <a:r>
            <a:rPr lang="en-US" sz="2400" b="0" i="0" kern="1200" dirty="0" err="1" smtClean="0">
              <a:latin typeface="Calibri"/>
              <a:ea typeface="+mn-ea"/>
              <a:cs typeface="+mn-cs"/>
            </a:rPr>
            <a:t>Да</a:t>
          </a:r>
          <a:r>
            <a:rPr lang="en-US" sz="2400" b="0" i="0" kern="1200" dirty="0" smtClean="0">
              <a:latin typeface="Calibri"/>
              <a:ea typeface="+mn-ea"/>
              <a:cs typeface="+mn-cs"/>
            </a:rPr>
            <a:t>/</a:t>
          </a:r>
          <a:r>
            <a:rPr lang="en-US" sz="2400" b="0" i="0" kern="1200" dirty="0" err="1" smtClean="0">
              <a:latin typeface="Calibri"/>
              <a:ea typeface="+mn-ea"/>
              <a:cs typeface="+mn-cs"/>
            </a:rPr>
            <a:t>Нет</a:t>
          </a:r>
          <a:r>
            <a:rPr lang="en-US" sz="2400" b="0" i="0" kern="1200" dirty="0" smtClean="0">
              <a:latin typeface="Calibri"/>
              <a:ea typeface="+mn-ea"/>
              <a:cs typeface="+mn-cs"/>
            </a:rPr>
            <a:t>»</a:t>
          </a:r>
        </a:p>
        <a:p>
          <a:pPr algn="ctr" defTabSz="914400">
            <a:buNone/>
          </a:pPr>
          <a:r>
            <a:rPr lang="en-US" sz="1600" b="0" i="1" kern="1100" spc="-50" baseline="0" dirty="0" err="1" smtClean="0">
              <a:latin typeface="Calibri"/>
              <a:ea typeface="+mn-ea"/>
              <a:cs typeface="+mn-cs"/>
            </a:rPr>
            <a:t>Интерактивные</a:t>
          </a:r>
          <a:endParaRPr lang="en-US" sz="1600" b="0" i="1" kern="1100" spc="-50" baseline="0" dirty="0">
            <a:latin typeface="Calibri"/>
            <a:ea typeface="+mn-ea"/>
            <a:cs typeface="+mn-cs"/>
          </a:endParaRPr>
        </a:p>
      </dgm:t>
    </dgm:pt>
    <dgm:pt modelId="{69EE80BA-7092-4A0C-935E-650C363B6D3E}" type="parTrans" cxnId="{DAAC3168-E263-4D32-8E88-A6A6E2290891}">
      <dgm:prSet/>
      <dgm:spPr/>
      <dgm:t>
        <a:bodyPr/>
        <a:lstStyle/>
        <a:p>
          <a:endParaRPr lang="en-US"/>
        </a:p>
      </dgm:t>
    </dgm:pt>
    <dgm:pt modelId="{D966DCEC-F86A-4045-BD5E-CEF00EDD9976}" type="sibTrans" cxnId="{DAAC3168-E263-4D32-8E88-A6A6E2290891}">
      <dgm:prSet/>
      <dgm:spPr/>
      <dgm:t>
        <a:bodyPr/>
        <a:lstStyle/>
        <a:p>
          <a:endParaRPr lang="en-US"/>
        </a:p>
      </dgm:t>
    </dgm:pt>
    <dgm:pt modelId="{C0987C2F-EEC9-40AD-9C7E-A42C1BE293AF}">
      <dgm:prSet phldrT="[Text]" custT="1"/>
      <dgm:spPr/>
      <dgm:t>
        <a:bodyPr/>
        <a:lstStyle/>
        <a:p>
          <a:pPr algn="ctr" defTabSz="914400">
            <a:buNone/>
          </a:pPr>
          <a:endParaRPr lang="en-US" sz="2400" dirty="0" smtClean="0"/>
        </a:p>
        <a:p>
          <a:pPr algn="ctr" defTabSz="914400">
            <a:buNone/>
          </a:pPr>
          <a:r>
            <a:rPr lang="en-US" sz="2400" b="0" i="0" dirty="0" err="1" smtClean="0">
              <a:latin typeface="Calibri"/>
              <a:ea typeface="+mn-ea"/>
              <a:cs typeface="+mn-cs"/>
            </a:rPr>
            <a:t>Вопросы</a:t>
          </a:r>
          <a:endParaRPr lang="en-US" sz="2400" b="0" i="0" dirty="0" smtClean="0">
            <a:latin typeface="Calibri"/>
            <a:ea typeface="+mn-ea"/>
            <a:cs typeface="+mn-cs"/>
          </a:endParaRPr>
        </a:p>
        <a:p>
          <a:pPr algn="ctr" defTabSz="914400">
            <a:buNone/>
          </a:pPr>
          <a:r>
            <a:rPr lang="en-US" sz="2400" b="0" i="0" dirty="0" smtClean="0">
              <a:latin typeface="Calibri"/>
              <a:ea typeface="+mn-ea"/>
              <a:cs typeface="+mn-cs"/>
            </a:rPr>
            <a:t>с </a:t>
          </a:r>
          <a:r>
            <a:rPr lang="en-US" sz="2400" b="0" i="0" dirty="0" err="1" smtClean="0">
              <a:latin typeface="Calibri"/>
              <a:ea typeface="+mn-ea"/>
              <a:cs typeface="+mn-cs"/>
            </a:rPr>
            <a:t>выбором</a:t>
          </a:r>
          <a:r>
            <a:rPr lang="en-US" sz="2400" b="0" i="0" dirty="0" smtClean="0">
              <a:latin typeface="Calibri"/>
              <a:ea typeface="+mn-ea"/>
              <a:cs typeface="+mn-cs"/>
            </a:rPr>
            <a:t> </a:t>
          </a:r>
          <a:r>
            <a:rPr lang="en-US" sz="2400" b="0" i="0" dirty="0" err="1" smtClean="0">
              <a:latin typeface="Calibri"/>
              <a:ea typeface="+mn-ea"/>
              <a:cs typeface="+mn-cs"/>
            </a:rPr>
            <a:t>ответа</a:t>
          </a:r>
          <a:endParaRPr lang="en-US" sz="2400" b="0" i="0" dirty="0" smtClean="0">
            <a:latin typeface="Calibri"/>
            <a:ea typeface="+mn-ea"/>
            <a:cs typeface="+mn-cs"/>
          </a:endParaRPr>
        </a:p>
        <a:p>
          <a:pPr algn="ctr" defTabSz="914400">
            <a:buNone/>
          </a:pPr>
          <a:r>
            <a:rPr lang="en-US" sz="1600" b="0" i="1" spc="-50" baseline="0" dirty="0" err="1" smtClean="0">
              <a:latin typeface="Calibri"/>
              <a:ea typeface="+mn-ea"/>
              <a:cs typeface="+mn-cs"/>
            </a:rPr>
            <a:t>Интерактивные</a:t>
          </a:r>
          <a:endParaRPr lang="en-US" sz="1600" b="0" i="1" spc="-50" baseline="0" dirty="0" smtClean="0">
            <a:latin typeface="Calibri"/>
            <a:ea typeface="+mn-ea"/>
            <a:cs typeface="+mn-cs"/>
          </a:endParaRPr>
        </a:p>
        <a:p>
          <a:pPr algn="l" defTabSz="914400">
            <a:buNone/>
          </a:pPr>
          <a:endParaRPr lang="en-US" sz="1900" dirty="0" smtClean="0"/>
        </a:p>
        <a:p>
          <a:pPr algn="l" defTabSz="914400">
            <a:buNone/>
          </a:pPr>
          <a:endParaRPr lang="en-US" sz="1900" dirty="0" smtClean="0"/>
        </a:p>
      </dgm:t>
    </dgm:pt>
    <dgm:pt modelId="{DB513962-9622-423D-9047-48E93F51ECE0}" type="parTrans" cxnId="{EE314060-BBEC-49DA-8CC2-34B79D2E5005}">
      <dgm:prSet/>
      <dgm:spPr/>
      <dgm:t>
        <a:bodyPr/>
        <a:lstStyle/>
        <a:p>
          <a:endParaRPr lang="en-US"/>
        </a:p>
      </dgm:t>
    </dgm:pt>
    <dgm:pt modelId="{39838D55-9572-416F-8A18-E642757F5AA5}" type="sibTrans" cxnId="{EE314060-BBEC-49DA-8CC2-34B79D2E5005}">
      <dgm:prSet/>
      <dgm:spPr/>
      <dgm:t>
        <a:bodyPr/>
        <a:lstStyle/>
        <a:p>
          <a:endParaRPr lang="en-US"/>
        </a:p>
      </dgm:t>
    </dgm:pt>
    <dgm:pt modelId="{9DFA71F6-F4B0-459C-A23D-A6A2127A6E11}">
      <dgm:prSet phldrT="[Text]" custT="1"/>
      <dgm:spPr/>
      <dgm:t>
        <a:bodyPr/>
        <a:lstStyle/>
        <a:p>
          <a:pPr algn="ctr" defTabSz="914400">
            <a:buNone/>
          </a:pPr>
          <a:r>
            <a:rPr lang="en-US" sz="2400" b="0" i="0" kern="0" spc="0" baseline="0" dirty="0" err="1" smtClean="0">
              <a:latin typeface="Calibri"/>
              <a:ea typeface="+mn-ea"/>
              <a:cs typeface="+mn-cs"/>
            </a:rPr>
            <a:t>Действия</a:t>
          </a:r>
          <a:endParaRPr lang="en-US" sz="2400" b="0" i="0" kern="0" spc="0" baseline="0" dirty="0" smtClean="0">
            <a:latin typeface="Calibri"/>
            <a:ea typeface="+mn-ea"/>
            <a:cs typeface="+mn-cs"/>
          </a:endParaRPr>
        </a:p>
        <a:p>
          <a:pPr algn="ctr" defTabSz="914400">
            <a:buNone/>
          </a:pPr>
          <a:r>
            <a:rPr lang="en-US" sz="2400" b="0" i="0" kern="0" spc="0" baseline="0" dirty="0" smtClean="0">
              <a:latin typeface="Calibri"/>
              <a:ea typeface="+mn-ea"/>
              <a:cs typeface="+mn-cs"/>
            </a:rPr>
            <a:t>с </a:t>
          </a:r>
          <a:r>
            <a:rPr lang="en-US" sz="2400" b="0" i="0" kern="1200" dirty="0" err="1" smtClean="0">
              <a:latin typeface="Calibri"/>
              <a:ea typeface="+mn-ea"/>
              <a:cs typeface="+mn-cs"/>
            </a:rPr>
            <a:t>рисованием</a:t>
          </a:r>
          <a:endParaRPr lang="en-US" sz="2400" b="0" i="0" kern="1200" dirty="0" smtClean="0">
            <a:latin typeface="Calibri"/>
            <a:ea typeface="+mn-ea"/>
            <a:cs typeface="+mn-cs"/>
          </a:endParaRPr>
        </a:p>
        <a:p>
          <a:pPr algn="ctr" defTabSz="914400">
            <a:buNone/>
          </a:pPr>
          <a:r>
            <a:rPr lang="en-US" sz="1600" b="0" i="1" kern="1200" dirty="0" err="1" smtClean="0">
              <a:latin typeface="Calibri"/>
              <a:ea typeface="+mn-ea"/>
              <a:cs typeface="+mn-cs"/>
            </a:rPr>
            <a:t>Интерактивные</a:t>
          </a:r>
          <a:endParaRPr lang="en-US" sz="1600" b="0" i="1" kern="1200" dirty="0">
            <a:latin typeface="Calibri"/>
            <a:ea typeface="+mn-ea"/>
            <a:cs typeface="+mn-cs"/>
          </a:endParaRPr>
        </a:p>
      </dgm:t>
    </dgm:pt>
    <dgm:pt modelId="{FCAC748F-37F6-4BF8-91AA-CBB970CEA47B}" type="parTrans" cxnId="{D4503649-E6E2-4759-8F13-621CC1C6E7E4}">
      <dgm:prSet/>
      <dgm:spPr/>
      <dgm:t>
        <a:bodyPr/>
        <a:lstStyle/>
        <a:p>
          <a:endParaRPr lang="en-US"/>
        </a:p>
      </dgm:t>
    </dgm:pt>
    <dgm:pt modelId="{F3ED6195-B73B-4EDB-B7A3-73203C30D688}" type="sibTrans" cxnId="{D4503649-E6E2-4759-8F13-621CC1C6E7E4}">
      <dgm:prSet/>
      <dgm:spPr/>
      <dgm:t>
        <a:bodyPr/>
        <a:lstStyle/>
        <a:p>
          <a:endParaRPr lang="en-US"/>
        </a:p>
      </dgm:t>
    </dgm:pt>
    <dgm:pt modelId="{D65ED6DC-0CF8-46D0-8921-61764BCDA965}">
      <dgm:prSet phldrT="[Text]" custT="1"/>
      <dgm:spPr/>
      <dgm:t>
        <a:bodyPr/>
        <a:lstStyle/>
        <a:p>
          <a:pPr algn="ctr" defTabSz="914400">
            <a:buNone/>
          </a:pPr>
          <a:r>
            <a:rPr lang="en-US" sz="2400" b="0" i="0" dirty="0" err="1" smtClean="0">
              <a:latin typeface="Calibri"/>
              <a:ea typeface="+mn-ea"/>
              <a:cs typeface="+mn-cs"/>
            </a:rPr>
            <a:t>Стандартные</a:t>
          </a:r>
          <a:r>
            <a:rPr lang="en-US" sz="2400" b="0" i="0" dirty="0" smtClean="0">
              <a:latin typeface="Calibri"/>
              <a:ea typeface="+mn-ea"/>
              <a:cs typeface="+mn-cs"/>
            </a:rPr>
            <a:t> </a:t>
          </a:r>
          <a:r>
            <a:rPr lang="en-US" sz="2400" b="0" i="0" dirty="0" err="1" smtClean="0">
              <a:latin typeface="Calibri"/>
              <a:ea typeface="+mn-ea"/>
              <a:cs typeface="+mn-cs"/>
            </a:rPr>
            <a:t>слайды</a:t>
          </a:r>
          <a:r>
            <a:rPr lang="en-US" sz="2400" b="0" i="0" dirty="0" smtClean="0">
              <a:latin typeface="Calibri"/>
              <a:ea typeface="+mn-ea"/>
              <a:cs typeface="+mn-cs"/>
            </a:rPr>
            <a:t> PowerPoint  </a:t>
          </a:r>
          <a:r>
            <a:rPr lang="en-US" sz="1800" b="0" i="0" dirty="0" smtClean="0">
              <a:latin typeface="Calibri"/>
              <a:ea typeface="+mn-ea"/>
              <a:cs typeface="+mn-cs"/>
            </a:rPr>
            <a:t>  </a:t>
          </a:r>
        </a:p>
        <a:p>
          <a:pPr algn="ctr" defTabSz="914400">
            <a:buNone/>
          </a:pPr>
          <a:r>
            <a:rPr lang="en-US" sz="1600" b="0" i="1" dirty="0" err="1" smtClean="0">
              <a:latin typeface="Calibri"/>
              <a:ea typeface="+mn-ea"/>
              <a:cs typeface="+mn-cs"/>
            </a:rPr>
            <a:t>Статичные</a:t>
          </a:r>
          <a:endParaRPr lang="en-US" sz="1600" b="0" i="1" dirty="0">
            <a:latin typeface="Calibri"/>
            <a:ea typeface="+mn-ea"/>
            <a:cs typeface="+mn-cs"/>
          </a:endParaRPr>
        </a:p>
      </dgm:t>
    </dgm:pt>
    <dgm:pt modelId="{47AA9333-89D1-4F26-8CCB-34688A7D5280}" type="parTrans" cxnId="{94062717-FEB0-45C2-AC5F-78FDE99314F0}">
      <dgm:prSet/>
      <dgm:spPr/>
      <dgm:t>
        <a:bodyPr/>
        <a:lstStyle/>
        <a:p>
          <a:endParaRPr lang="en-US"/>
        </a:p>
      </dgm:t>
    </dgm:pt>
    <dgm:pt modelId="{66B51466-7DF3-44C9-AB07-6FE64A505260}" type="sibTrans" cxnId="{94062717-FEB0-45C2-AC5F-78FDE99314F0}">
      <dgm:prSet/>
      <dgm:spPr/>
      <dgm:t>
        <a:bodyPr/>
        <a:lstStyle/>
        <a:p>
          <a:endParaRPr lang="en-US"/>
        </a:p>
      </dgm:t>
    </dgm:pt>
    <dgm:pt modelId="{DBA89D1C-A978-4A49-A3C5-DA251F5DD26E}" type="pres">
      <dgm:prSet presAssocID="{A91AEC7E-8F1B-4B74-8AF8-81AC0AF7B62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9E46A1-D34F-48B1-90CC-25F582C9C1F8}" type="pres">
      <dgm:prSet presAssocID="{455EE84B-3229-4CA5-9B41-BEE416A95416}" presName="node" presStyleLbl="node1" presStyleIdx="0" presStyleCnt="4" custScaleX="568171" custLinFactNeighborX="555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F0ACE4-0A95-4DAB-92E8-F76816059C11}" type="pres">
      <dgm:prSet presAssocID="{D966DCEC-F86A-4045-BD5E-CEF00EDD9976}" presName="sibTrans" presStyleCnt="0"/>
      <dgm:spPr/>
      <dgm:t>
        <a:bodyPr/>
        <a:lstStyle/>
        <a:p>
          <a:endParaRPr lang="ru-RU"/>
        </a:p>
      </dgm:t>
    </dgm:pt>
    <dgm:pt modelId="{1EC94E70-E4F3-4D9F-8C4E-12C0B545F335}" type="pres">
      <dgm:prSet presAssocID="{C0987C2F-EEC9-40AD-9C7E-A42C1BE293AF}" presName="node" presStyleLbl="node1" presStyleIdx="1" presStyleCnt="4" custScaleX="566604" custLinFactX="-3818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1F7EE2-E8D0-4FBF-B778-6428384AEC04}" type="pres">
      <dgm:prSet presAssocID="{39838D55-9572-416F-8A18-E642757F5AA5}" presName="sibTrans" presStyleCnt="0"/>
      <dgm:spPr/>
      <dgm:t>
        <a:bodyPr/>
        <a:lstStyle/>
        <a:p>
          <a:endParaRPr lang="ru-RU"/>
        </a:p>
      </dgm:t>
    </dgm:pt>
    <dgm:pt modelId="{46C90E20-A552-4D48-AE98-7AF2E877C744}" type="pres">
      <dgm:prSet presAssocID="{9DFA71F6-F4B0-459C-A23D-A6A2127A6E11}" presName="node" presStyleLbl="node1" presStyleIdx="2" presStyleCnt="4" custScaleX="686320" custLinFactX="-19734" custLinFactNeighborX="-100000" custLinFactNeighborY="-1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86E996-7B47-47D3-ACE8-3F561496D625}" type="pres">
      <dgm:prSet presAssocID="{F3ED6195-B73B-4EDB-B7A3-73203C30D688}" presName="sibTrans" presStyleCnt="0"/>
      <dgm:spPr/>
      <dgm:t>
        <a:bodyPr/>
        <a:lstStyle/>
        <a:p>
          <a:endParaRPr lang="ru-RU"/>
        </a:p>
      </dgm:t>
    </dgm:pt>
    <dgm:pt modelId="{853C867E-F484-430D-9829-F6833EDE80D0}" type="pres">
      <dgm:prSet presAssocID="{D65ED6DC-0CF8-46D0-8921-61764BCDA965}" presName="node" presStyleLbl="node1" presStyleIdx="3" presStyleCnt="4" custScaleX="714607" custLinFactX="-23991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9DA4E1-A425-448F-BEAA-350643EC2EE7}" type="presOf" srcId="{A91AEC7E-8F1B-4B74-8AF8-81AC0AF7B623}" destId="{DBA89D1C-A978-4A49-A3C5-DA251F5DD26E}" srcOrd="0" destOrd="0" presId="urn:microsoft.com/office/officeart/2005/8/layout/hList6"/>
    <dgm:cxn modelId="{6AE31A1D-23B9-468F-9D8B-68FBB4BD79A9}" type="presOf" srcId="{455EE84B-3229-4CA5-9B41-BEE416A95416}" destId="{8E9E46A1-D34F-48B1-90CC-25F582C9C1F8}" srcOrd="0" destOrd="0" presId="urn:microsoft.com/office/officeart/2005/8/layout/hList6"/>
    <dgm:cxn modelId="{94062717-FEB0-45C2-AC5F-78FDE99314F0}" srcId="{A91AEC7E-8F1B-4B74-8AF8-81AC0AF7B623}" destId="{D65ED6DC-0CF8-46D0-8921-61764BCDA965}" srcOrd="3" destOrd="0" parTransId="{47AA9333-89D1-4F26-8CCB-34688A7D5280}" sibTransId="{66B51466-7DF3-44C9-AB07-6FE64A505260}"/>
    <dgm:cxn modelId="{D4503649-E6E2-4759-8F13-621CC1C6E7E4}" srcId="{A91AEC7E-8F1B-4B74-8AF8-81AC0AF7B623}" destId="{9DFA71F6-F4B0-459C-A23D-A6A2127A6E11}" srcOrd="2" destOrd="0" parTransId="{FCAC748F-37F6-4BF8-91AA-CBB970CEA47B}" sibTransId="{F3ED6195-B73B-4EDB-B7A3-73203C30D688}"/>
    <dgm:cxn modelId="{445CCE32-96F4-4332-B403-C2BC7196A2EE}" type="presOf" srcId="{D65ED6DC-0CF8-46D0-8921-61764BCDA965}" destId="{853C867E-F484-430D-9829-F6833EDE80D0}" srcOrd="0" destOrd="0" presId="urn:microsoft.com/office/officeart/2005/8/layout/hList6"/>
    <dgm:cxn modelId="{EE314060-BBEC-49DA-8CC2-34B79D2E5005}" srcId="{A91AEC7E-8F1B-4B74-8AF8-81AC0AF7B623}" destId="{C0987C2F-EEC9-40AD-9C7E-A42C1BE293AF}" srcOrd="1" destOrd="0" parTransId="{DB513962-9622-423D-9047-48E93F51ECE0}" sibTransId="{39838D55-9572-416F-8A18-E642757F5AA5}"/>
    <dgm:cxn modelId="{DAAC3168-E263-4D32-8E88-A6A6E2290891}" srcId="{A91AEC7E-8F1B-4B74-8AF8-81AC0AF7B623}" destId="{455EE84B-3229-4CA5-9B41-BEE416A95416}" srcOrd="0" destOrd="0" parTransId="{69EE80BA-7092-4A0C-935E-650C363B6D3E}" sibTransId="{D966DCEC-F86A-4045-BD5E-CEF00EDD9976}"/>
    <dgm:cxn modelId="{A666627B-B16D-4504-B62F-D2FCC3BD40DB}" type="presOf" srcId="{C0987C2F-EEC9-40AD-9C7E-A42C1BE293AF}" destId="{1EC94E70-E4F3-4D9F-8C4E-12C0B545F335}" srcOrd="0" destOrd="0" presId="urn:microsoft.com/office/officeart/2005/8/layout/hList6"/>
    <dgm:cxn modelId="{46641CCF-FDA5-4406-9614-1DF221DC58F0}" type="presOf" srcId="{9DFA71F6-F4B0-459C-A23D-A6A2127A6E11}" destId="{46C90E20-A552-4D48-AE98-7AF2E877C744}" srcOrd="0" destOrd="0" presId="urn:microsoft.com/office/officeart/2005/8/layout/hList6"/>
    <dgm:cxn modelId="{52F7123F-2CB2-4D6C-980A-F0848A8ACF7F}" type="presParOf" srcId="{DBA89D1C-A978-4A49-A3C5-DA251F5DD26E}" destId="{8E9E46A1-D34F-48B1-90CC-25F582C9C1F8}" srcOrd="0" destOrd="0" presId="urn:microsoft.com/office/officeart/2005/8/layout/hList6"/>
    <dgm:cxn modelId="{431DA29A-288B-4A30-ADA0-0187CFAE8847}" type="presParOf" srcId="{DBA89D1C-A978-4A49-A3C5-DA251F5DD26E}" destId="{DCF0ACE4-0A95-4DAB-92E8-F76816059C11}" srcOrd="1" destOrd="0" presId="urn:microsoft.com/office/officeart/2005/8/layout/hList6"/>
    <dgm:cxn modelId="{75BBB618-1FD8-4913-8A67-3474432AB731}" type="presParOf" srcId="{DBA89D1C-A978-4A49-A3C5-DA251F5DD26E}" destId="{1EC94E70-E4F3-4D9F-8C4E-12C0B545F335}" srcOrd="2" destOrd="0" presId="urn:microsoft.com/office/officeart/2005/8/layout/hList6"/>
    <dgm:cxn modelId="{5250A678-B36F-4BEB-9AC7-D666E27AF351}" type="presParOf" srcId="{DBA89D1C-A978-4A49-A3C5-DA251F5DD26E}" destId="{391F7EE2-E8D0-4FBF-B778-6428384AEC04}" srcOrd="3" destOrd="0" presId="urn:microsoft.com/office/officeart/2005/8/layout/hList6"/>
    <dgm:cxn modelId="{126A3CDA-5285-4587-9410-3CECD79FB37D}" type="presParOf" srcId="{DBA89D1C-A978-4A49-A3C5-DA251F5DD26E}" destId="{46C90E20-A552-4D48-AE98-7AF2E877C744}" srcOrd="4" destOrd="0" presId="urn:microsoft.com/office/officeart/2005/8/layout/hList6"/>
    <dgm:cxn modelId="{8453B7A0-051C-4FDF-9C3A-5013053C3A7A}" type="presParOf" srcId="{DBA89D1C-A978-4A49-A3C5-DA251F5DD26E}" destId="{6486E996-7B47-47D3-ACE8-3F561496D625}" srcOrd="5" destOrd="0" presId="urn:microsoft.com/office/officeart/2005/8/layout/hList6"/>
    <dgm:cxn modelId="{A1CEDC52-42B5-4338-8977-0B0C09E8DA22}" type="presParOf" srcId="{DBA89D1C-A978-4A49-A3C5-DA251F5DD26E}" destId="{853C867E-F484-430D-9829-F6833EDE80D0}" srcOrd="6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9E46A1-D34F-48B1-90CC-25F582C9C1F8}">
      <dsp:nvSpPr>
        <dsp:cNvPr id="0" name=""/>
        <dsp:cNvSpPr/>
      </dsp:nvSpPr>
      <dsp:spPr>
        <a:xfrm rot="16200000">
          <a:off x="-781292" y="796977"/>
          <a:ext cx="3352800" cy="175884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 err="1" smtClean="0">
              <a:latin typeface="Calibri"/>
              <a:ea typeface="+mn-ea"/>
              <a:cs typeface="+mn-cs"/>
            </a:rPr>
            <a:t>Вопросы</a:t>
          </a:r>
          <a:endParaRPr lang="en-US" sz="2400" b="0" i="0" kern="1200" dirty="0" smtClean="0">
            <a:latin typeface="Calibri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 smtClean="0">
              <a:latin typeface="Calibri"/>
              <a:ea typeface="+mn-ea"/>
              <a:cs typeface="+mn-cs"/>
            </a:rPr>
            <a:t>«</a:t>
          </a:r>
          <a:r>
            <a:rPr lang="en-US" sz="2400" b="0" i="0" kern="1200" dirty="0" err="1" smtClean="0">
              <a:latin typeface="Calibri"/>
              <a:ea typeface="+mn-ea"/>
              <a:cs typeface="+mn-cs"/>
            </a:rPr>
            <a:t>Да</a:t>
          </a:r>
          <a:r>
            <a:rPr lang="en-US" sz="2400" b="0" i="0" kern="1200" dirty="0" smtClean="0">
              <a:latin typeface="Calibri"/>
              <a:ea typeface="+mn-ea"/>
              <a:cs typeface="+mn-cs"/>
            </a:rPr>
            <a:t>/</a:t>
          </a:r>
          <a:r>
            <a:rPr lang="en-US" sz="2400" b="0" i="0" kern="1200" dirty="0" err="1" smtClean="0">
              <a:latin typeface="Calibri"/>
              <a:ea typeface="+mn-ea"/>
              <a:cs typeface="+mn-cs"/>
            </a:rPr>
            <a:t>Нет</a:t>
          </a:r>
          <a:r>
            <a:rPr lang="en-US" sz="2400" b="0" i="0" kern="1200" dirty="0" smtClean="0">
              <a:latin typeface="Calibri"/>
              <a:ea typeface="+mn-ea"/>
              <a:cs typeface="+mn-cs"/>
            </a:rPr>
            <a:t>»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1" kern="1100" spc="-50" baseline="0" dirty="0" err="1" smtClean="0">
              <a:latin typeface="Calibri"/>
              <a:ea typeface="+mn-ea"/>
              <a:cs typeface="+mn-cs"/>
            </a:rPr>
            <a:t>Интерактивные</a:t>
          </a:r>
          <a:endParaRPr lang="en-US" sz="1600" b="0" i="1" kern="1100" spc="-50" baseline="0" dirty="0">
            <a:latin typeface="Calibri"/>
            <a:ea typeface="+mn-ea"/>
            <a:cs typeface="+mn-cs"/>
          </a:endParaRPr>
        </a:p>
      </dsp:txBody>
      <dsp:txXfrm rot="5400000">
        <a:off x="15686" y="670559"/>
        <a:ext cx="1758844" cy="2011680"/>
      </dsp:txXfrm>
    </dsp:sp>
    <dsp:sp modelId="{1EC94E70-E4F3-4D9F-8C4E-12C0B545F335}">
      <dsp:nvSpPr>
        <dsp:cNvPr id="0" name=""/>
        <dsp:cNvSpPr/>
      </dsp:nvSpPr>
      <dsp:spPr>
        <a:xfrm rot="16200000">
          <a:off x="950404" y="799403"/>
          <a:ext cx="3352800" cy="1753993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 smtClean="0"/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 err="1" smtClean="0">
              <a:latin typeface="Calibri"/>
              <a:ea typeface="+mn-ea"/>
              <a:cs typeface="+mn-cs"/>
            </a:rPr>
            <a:t>Вопросы</a:t>
          </a:r>
          <a:endParaRPr lang="en-US" sz="2400" b="0" i="0" kern="1200" dirty="0" smtClean="0">
            <a:latin typeface="Calibri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 smtClean="0">
              <a:latin typeface="Calibri"/>
              <a:ea typeface="+mn-ea"/>
              <a:cs typeface="+mn-cs"/>
            </a:rPr>
            <a:t>с </a:t>
          </a:r>
          <a:r>
            <a:rPr lang="en-US" sz="2400" b="0" i="0" kern="1200" dirty="0" err="1" smtClean="0">
              <a:latin typeface="Calibri"/>
              <a:ea typeface="+mn-ea"/>
              <a:cs typeface="+mn-cs"/>
            </a:rPr>
            <a:t>выбором</a:t>
          </a:r>
          <a:r>
            <a:rPr lang="en-US" sz="2400" b="0" i="0" kern="1200" dirty="0" smtClean="0">
              <a:latin typeface="Calibri"/>
              <a:ea typeface="+mn-ea"/>
              <a:cs typeface="+mn-cs"/>
            </a:rPr>
            <a:t> </a:t>
          </a:r>
          <a:r>
            <a:rPr lang="en-US" sz="2400" b="0" i="0" kern="1200" dirty="0" err="1" smtClean="0">
              <a:latin typeface="Calibri"/>
              <a:ea typeface="+mn-ea"/>
              <a:cs typeface="+mn-cs"/>
            </a:rPr>
            <a:t>ответа</a:t>
          </a:r>
          <a:endParaRPr lang="en-US" sz="2400" b="0" i="0" kern="1200" dirty="0" smtClean="0">
            <a:latin typeface="Calibri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1" kern="1200" spc="-50" baseline="0" dirty="0" err="1" smtClean="0">
              <a:latin typeface="Calibri"/>
              <a:ea typeface="+mn-ea"/>
              <a:cs typeface="+mn-cs"/>
            </a:rPr>
            <a:t>Интерактивные</a:t>
          </a:r>
          <a:endParaRPr lang="en-US" sz="1600" b="0" i="1" kern="1200" spc="-50" baseline="0" dirty="0" smtClean="0">
            <a:latin typeface="Calibri"/>
            <a:ea typeface="+mn-ea"/>
            <a:cs typeface="+mn-cs"/>
          </a:endParaRPr>
        </a:p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 smtClean="0"/>
        </a:p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 smtClean="0"/>
        </a:p>
      </dsp:txBody>
      <dsp:txXfrm rot="5400000">
        <a:off x="1749807" y="670560"/>
        <a:ext cx="1753993" cy="2011680"/>
      </dsp:txXfrm>
    </dsp:sp>
    <dsp:sp modelId="{46C90E20-A552-4D48-AE98-7AF2E877C744}">
      <dsp:nvSpPr>
        <dsp:cNvPr id="0" name=""/>
        <dsp:cNvSpPr/>
      </dsp:nvSpPr>
      <dsp:spPr>
        <a:xfrm rot="16200000">
          <a:off x="2863643" y="614105"/>
          <a:ext cx="3352800" cy="212458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0" spc="0" baseline="0" dirty="0" err="1" smtClean="0">
              <a:latin typeface="Calibri"/>
              <a:ea typeface="+mn-ea"/>
              <a:cs typeface="+mn-cs"/>
            </a:rPr>
            <a:t>Действия</a:t>
          </a:r>
          <a:endParaRPr lang="en-US" sz="2400" b="0" i="0" kern="0" spc="0" baseline="0" dirty="0" smtClean="0">
            <a:latin typeface="Calibri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0" spc="0" baseline="0" dirty="0" smtClean="0">
              <a:latin typeface="Calibri"/>
              <a:ea typeface="+mn-ea"/>
              <a:cs typeface="+mn-cs"/>
            </a:rPr>
            <a:t>с </a:t>
          </a:r>
          <a:r>
            <a:rPr lang="en-US" sz="2400" b="0" i="0" kern="1200" dirty="0" err="1" smtClean="0">
              <a:latin typeface="Calibri"/>
              <a:ea typeface="+mn-ea"/>
              <a:cs typeface="+mn-cs"/>
            </a:rPr>
            <a:t>рисованием</a:t>
          </a:r>
          <a:endParaRPr lang="en-US" sz="2400" b="0" i="0" kern="1200" dirty="0" smtClean="0">
            <a:latin typeface="Calibri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1" kern="1200" dirty="0" err="1" smtClean="0">
              <a:latin typeface="Calibri"/>
              <a:ea typeface="+mn-ea"/>
              <a:cs typeface="+mn-cs"/>
            </a:rPr>
            <a:t>Интерактивные</a:t>
          </a:r>
          <a:endParaRPr lang="en-US" sz="1600" b="0" i="1" kern="1200" dirty="0">
            <a:latin typeface="Calibri"/>
            <a:ea typeface="+mn-ea"/>
            <a:cs typeface="+mn-cs"/>
          </a:endParaRPr>
        </a:p>
      </dsp:txBody>
      <dsp:txXfrm rot="5400000">
        <a:off x="3477749" y="670559"/>
        <a:ext cx="2124589" cy="2011680"/>
      </dsp:txXfrm>
    </dsp:sp>
    <dsp:sp modelId="{853C867E-F484-430D-9829-F6833EDE80D0}">
      <dsp:nvSpPr>
        <dsp:cNvPr id="0" name=""/>
        <dsp:cNvSpPr/>
      </dsp:nvSpPr>
      <dsp:spPr>
        <a:xfrm rot="16200000">
          <a:off x="5042055" y="570322"/>
          <a:ext cx="3352800" cy="2212155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 err="1" smtClean="0">
              <a:latin typeface="Calibri"/>
              <a:ea typeface="+mn-ea"/>
              <a:cs typeface="+mn-cs"/>
            </a:rPr>
            <a:t>Стандартные</a:t>
          </a:r>
          <a:r>
            <a:rPr lang="en-US" sz="2400" b="0" i="0" kern="1200" dirty="0" smtClean="0">
              <a:latin typeface="Calibri"/>
              <a:ea typeface="+mn-ea"/>
              <a:cs typeface="+mn-cs"/>
            </a:rPr>
            <a:t> </a:t>
          </a:r>
          <a:r>
            <a:rPr lang="en-US" sz="2400" b="0" i="0" kern="1200" dirty="0" err="1" smtClean="0">
              <a:latin typeface="Calibri"/>
              <a:ea typeface="+mn-ea"/>
              <a:cs typeface="+mn-cs"/>
            </a:rPr>
            <a:t>слайды</a:t>
          </a:r>
          <a:r>
            <a:rPr lang="en-US" sz="2400" b="0" i="0" kern="1200" dirty="0" smtClean="0">
              <a:latin typeface="Calibri"/>
              <a:ea typeface="+mn-ea"/>
              <a:cs typeface="+mn-cs"/>
            </a:rPr>
            <a:t> PowerPoint  </a:t>
          </a:r>
          <a:r>
            <a:rPr lang="en-US" sz="1800" b="0" i="0" kern="1200" dirty="0" smtClean="0">
              <a:latin typeface="Calibri"/>
              <a:ea typeface="+mn-ea"/>
              <a:cs typeface="+mn-cs"/>
            </a:rPr>
            <a:t>  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1" kern="1200" dirty="0" err="1" smtClean="0">
              <a:latin typeface="Calibri"/>
              <a:ea typeface="+mn-ea"/>
              <a:cs typeface="+mn-cs"/>
            </a:rPr>
            <a:t>Статичные</a:t>
          </a:r>
          <a:endParaRPr lang="en-US" sz="1600" b="0" i="1" kern="1200" dirty="0">
            <a:latin typeface="Calibri"/>
            <a:ea typeface="+mn-ea"/>
            <a:cs typeface="+mn-cs"/>
          </a:endParaRPr>
        </a:p>
      </dsp:txBody>
      <dsp:txXfrm rot="5400000">
        <a:off x="5612378" y="670559"/>
        <a:ext cx="2212155" cy="2011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16957-11A8-4E34-8E23-978C52995351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194B8-A8BB-474B-BF0D-C3BC590EF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99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Да/нет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544320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587991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12326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036344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94621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986172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939958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82371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342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011063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673729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374071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</p:sldLayoutIdLst>
  <p:transition>
    <p:wedge/>
    <p:sndAc>
      <p:stSnd>
        <p:snd r:embed="rId14" name="camera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67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  <p:sndAc>
      <p:stSnd>
        <p:snd r:embed="rId13" name="camera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9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Использование ИКТ образовательных  ресурсов при подготовке к  ОГЭ по истории </a:t>
            </a:r>
            <a:b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обществознанию</a:t>
            </a:r>
            <a:endParaRPr lang="ru-RU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589717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b="1" i="1" dirty="0" smtClean="0">
                <a:solidFill>
                  <a:srgbClr val="FFFF00"/>
                </a:solidFill>
              </a:rPr>
              <a:t>Результат ОГЭ  зависит от </a:t>
            </a:r>
            <a:r>
              <a:rPr lang="ru-RU" i="1" dirty="0" smtClean="0">
                <a:solidFill>
                  <a:srgbClr val="FFFF00"/>
                </a:solidFill>
              </a:rPr>
              <a:t>: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4000" i="1" dirty="0" smtClean="0">
                <a:solidFill>
                  <a:schemeClr val="bg1"/>
                </a:solidFill>
                <a:latin typeface="Monotype Corsiva" pitchFamily="66" charset="0"/>
              </a:rPr>
              <a:t>Эффективной организации системы подготовки к  ОГЭ и ЕГЭ;</a:t>
            </a:r>
          </a:p>
          <a:p>
            <a:r>
              <a:rPr lang="ru-RU" sz="4000" i="1" dirty="0" smtClean="0">
                <a:solidFill>
                  <a:schemeClr val="bg1"/>
                </a:solidFill>
                <a:latin typeface="Monotype Corsiva" pitchFamily="66" charset="0"/>
              </a:rPr>
              <a:t>Качества процесса обучения по предмету.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563897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FF00"/>
                </a:solidFill>
              </a:rPr>
              <a:t>Система подготовки к экзаменам:</a:t>
            </a: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  <a:latin typeface="Monotype Corsiva" pitchFamily="66" charset="0"/>
              </a:rPr>
              <a:t>Диагностические и тренировочные  работы  с использованием </a:t>
            </a:r>
            <a:r>
              <a:rPr lang="ru-RU" b="1" i="1" dirty="0" err="1" smtClean="0">
                <a:solidFill>
                  <a:schemeClr val="bg1"/>
                </a:solidFill>
                <a:latin typeface="Monotype Corsiva" pitchFamily="66" charset="0"/>
              </a:rPr>
              <a:t>КИМов</a:t>
            </a:r>
            <a:r>
              <a:rPr lang="ru-RU" b="1" i="1" dirty="0" smtClean="0">
                <a:solidFill>
                  <a:schemeClr val="bg1"/>
                </a:solidFill>
                <a:latin typeface="Monotype Corsiva" pitchFamily="66" charset="0"/>
              </a:rPr>
              <a:t>;</a:t>
            </a:r>
          </a:p>
          <a:p>
            <a:r>
              <a:rPr lang="ru-RU" b="1" i="1" dirty="0" smtClean="0">
                <a:solidFill>
                  <a:schemeClr val="bg1"/>
                </a:solidFill>
                <a:latin typeface="Monotype Corsiva" pitchFamily="66" charset="0"/>
              </a:rPr>
              <a:t>Разбор тем и заданий, вызывающих  затруднения у обучающихся;</a:t>
            </a:r>
          </a:p>
          <a:p>
            <a:r>
              <a:rPr lang="ru-RU" b="1" i="1" dirty="0" smtClean="0">
                <a:solidFill>
                  <a:schemeClr val="bg1"/>
                </a:solidFill>
                <a:latin typeface="Monotype Corsiva" pitchFamily="66" charset="0"/>
              </a:rPr>
              <a:t>Повторение и систематизация знаний по основным темам курса.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178826"/>
      </p:ext>
    </p:extLst>
  </p:cSld>
  <p:clrMapOvr>
    <a:masterClrMapping/>
  </p:clrMapOvr>
  <p:transition>
    <p:wheel spokes="8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2571743"/>
            <a:ext cx="2500298" cy="166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/>
              <a:t>Методики использования ИКТ при подготовке к  ОГЭ                               </a:t>
            </a:r>
            <a:br>
              <a:rPr lang="ru-RU" sz="2400" b="1" dirty="0" smtClean="0"/>
            </a:br>
            <a:r>
              <a:rPr lang="ru-RU" sz="2400" b="1" dirty="0"/>
              <a:t> </a:t>
            </a:r>
            <a:r>
              <a:rPr lang="ru-RU" sz="2400" b="1" dirty="0" smtClean="0"/>
              <a:t>                      </a:t>
            </a:r>
            <a:endParaRPr lang="en-US" sz="2400" b="1" dirty="0"/>
          </a:p>
        </p:txBody>
      </p:sp>
      <p:sp>
        <p:nvSpPr>
          <p:cNvPr id="75779" name="AutoShape 3"/>
          <p:cNvSpPr>
            <a:spLocks noChangeArrowheads="1"/>
          </p:cNvSpPr>
          <p:nvPr/>
        </p:nvSpPr>
        <p:spPr bwMode="ltGray">
          <a:xfrm>
            <a:off x="357158" y="1500174"/>
            <a:ext cx="6643734" cy="3714776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blackWhite">
          <a:xfrm>
            <a:off x="214282" y="1071546"/>
            <a:ext cx="5286412" cy="785818"/>
          </a:xfrm>
          <a:prstGeom prst="roundRect">
            <a:avLst>
              <a:gd name="adj" fmla="val 9106"/>
            </a:avLst>
          </a:prstGeom>
          <a:solidFill>
            <a:srgbClr val="0070C0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i="1" dirty="0" smtClean="0"/>
              <a:t> </a:t>
            </a:r>
          </a:p>
          <a:p>
            <a:pPr algn="ctr" eaLnBrk="0" hangingPunct="0"/>
            <a:r>
              <a:rPr lang="ru-RU" b="1" i="1" dirty="0" smtClean="0">
                <a:solidFill>
                  <a:schemeClr val="bg1"/>
                </a:solidFill>
              </a:rPr>
              <a:t> Методика дифференцированного</a:t>
            </a:r>
          </a:p>
          <a:p>
            <a:pPr algn="ctr" eaLnBrk="0" hangingPunct="0"/>
            <a:r>
              <a:rPr lang="ru-RU" b="1" i="1" dirty="0" smtClean="0">
                <a:solidFill>
                  <a:schemeClr val="bg1"/>
                </a:solidFill>
              </a:rPr>
              <a:t> подхода с применением ИТ</a:t>
            </a:r>
            <a:endParaRPr lang="ru-RU" dirty="0" smtClean="0">
              <a:solidFill>
                <a:schemeClr val="bg1"/>
              </a:solidFill>
            </a:endParaRPr>
          </a:p>
          <a:p>
            <a:pPr algn="ctr" eaLnBrk="0" hangingPunct="0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blackWhite">
          <a:xfrm>
            <a:off x="214282" y="1928802"/>
            <a:ext cx="5286412" cy="928694"/>
          </a:xfrm>
          <a:prstGeom prst="roundRect">
            <a:avLst>
              <a:gd name="adj" fmla="val 9106"/>
            </a:avLst>
          </a:prstGeom>
          <a:solidFill>
            <a:srgbClr val="009900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  <a:p>
            <a:pPr algn="ctr" eaLnBrk="0" hangingPunct="0"/>
            <a:r>
              <a:rPr lang="ru-RU" b="1" i="1" dirty="0" smtClean="0">
                <a:solidFill>
                  <a:schemeClr val="bg1"/>
                </a:solidFill>
              </a:rPr>
              <a:t> Методика организации и проведения </a:t>
            </a:r>
          </a:p>
          <a:p>
            <a:pPr algn="ctr" eaLnBrk="0" hangingPunct="0"/>
            <a:r>
              <a:rPr lang="ru-RU" b="1" i="1" dirty="0" smtClean="0">
                <a:solidFill>
                  <a:schemeClr val="bg1"/>
                </a:solidFill>
              </a:rPr>
              <a:t>контроля знаний с применением </a:t>
            </a:r>
          </a:p>
          <a:p>
            <a:pPr algn="ctr" eaLnBrk="0" hangingPunct="0"/>
            <a:r>
              <a:rPr lang="ru-RU" b="1" i="1" dirty="0" smtClean="0">
                <a:solidFill>
                  <a:schemeClr val="bg1"/>
                </a:solidFill>
              </a:rPr>
              <a:t>интерактивных тестов</a:t>
            </a:r>
            <a:endParaRPr lang="ru-RU" dirty="0" smtClean="0">
              <a:solidFill>
                <a:schemeClr val="bg1"/>
              </a:solidFill>
            </a:endParaRPr>
          </a:p>
          <a:p>
            <a:pPr algn="ctr" eaLnBrk="0" hangingPunct="0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blackWhite">
          <a:xfrm>
            <a:off x="214282" y="2928934"/>
            <a:ext cx="5286412" cy="928694"/>
          </a:xfrm>
          <a:prstGeom prst="roundRect">
            <a:avLst>
              <a:gd name="adj" fmla="val 9106"/>
            </a:avLst>
          </a:prstGeom>
          <a:solidFill>
            <a:srgbClr val="CC00CC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solidFill>
                  <a:schemeClr val="bg1"/>
                </a:solidFill>
              </a:rPr>
              <a:t> Методика подготовки и использования</a:t>
            </a:r>
          </a:p>
          <a:p>
            <a:pPr algn="ctr" eaLnBrk="0" hangingPunct="0"/>
            <a:r>
              <a:rPr lang="ru-RU" b="1" dirty="0" smtClean="0">
                <a:solidFill>
                  <a:schemeClr val="bg1"/>
                </a:solidFill>
              </a:rPr>
              <a:t> обучающих презентаций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>
            <a:off x="7215206" y="3000372"/>
            <a:ext cx="1928794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blackWhite">
          <a:xfrm>
            <a:off x="214282" y="3929066"/>
            <a:ext cx="5286412" cy="642942"/>
          </a:xfrm>
          <a:prstGeom prst="roundRect">
            <a:avLst>
              <a:gd name="adj" fmla="val 9106"/>
            </a:avLst>
          </a:prstGeom>
          <a:solidFill>
            <a:srgbClr val="0070C0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i="1" dirty="0" smtClean="0"/>
              <a:t> </a:t>
            </a:r>
          </a:p>
          <a:p>
            <a:pPr algn="ctr" eaLnBrk="0" hangingPunct="0"/>
            <a:r>
              <a:rPr lang="ru-RU" b="1" i="1" dirty="0" smtClean="0">
                <a:solidFill>
                  <a:schemeClr val="bg1"/>
                </a:solidFill>
              </a:rPr>
              <a:t> Методика работы с электронными</a:t>
            </a:r>
          </a:p>
          <a:p>
            <a:pPr algn="ctr" eaLnBrk="0" hangingPunct="0"/>
            <a:r>
              <a:rPr lang="ru-RU" b="1" i="1" dirty="0" smtClean="0">
                <a:solidFill>
                  <a:schemeClr val="bg1"/>
                </a:solidFill>
              </a:rPr>
              <a:t> справочниками, электронными учебниками</a:t>
            </a:r>
            <a:endParaRPr lang="ru-RU" dirty="0" smtClean="0">
              <a:solidFill>
                <a:schemeClr val="bg1"/>
              </a:solidFill>
            </a:endParaRPr>
          </a:p>
          <a:p>
            <a:pPr algn="ctr" eaLnBrk="0" hangingPunct="0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blackWhite">
          <a:xfrm>
            <a:off x="214282" y="4643446"/>
            <a:ext cx="5214974" cy="928694"/>
          </a:xfrm>
          <a:prstGeom prst="roundRect">
            <a:avLst>
              <a:gd name="adj" fmla="val 9106"/>
            </a:avLst>
          </a:prstGeom>
          <a:solidFill>
            <a:srgbClr val="009900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  <a:p>
            <a:pPr algn="ctr" eaLnBrk="0" hangingPunct="0"/>
            <a:r>
              <a:rPr lang="ru-RU" b="1" i="1" dirty="0" smtClean="0">
                <a:solidFill>
                  <a:schemeClr val="bg1"/>
                </a:solidFill>
              </a:rPr>
              <a:t> Методика использования коллекций</a:t>
            </a:r>
          </a:p>
          <a:p>
            <a:pPr algn="ctr" eaLnBrk="0" hangingPunct="0"/>
            <a:r>
              <a:rPr lang="ru-RU" b="1" i="1" dirty="0" smtClean="0">
                <a:solidFill>
                  <a:schemeClr val="bg1"/>
                </a:solidFill>
              </a:rPr>
              <a:t> цифровых учебно-наглядных пособий </a:t>
            </a:r>
          </a:p>
          <a:p>
            <a:pPr algn="ctr" eaLnBrk="0" hangingPunct="0"/>
            <a:r>
              <a:rPr lang="ru-RU" b="1" i="1" dirty="0" smtClean="0">
                <a:solidFill>
                  <a:schemeClr val="bg1"/>
                </a:solidFill>
              </a:rPr>
              <a:t>при подготовке к 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smtClean="0">
                <a:solidFill>
                  <a:schemeClr val="bg1"/>
                </a:solidFill>
              </a:rPr>
              <a:t>ОГЭ </a:t>
            </a:r>
            <a:endParaRPr lang="ru-RU" dirty="0" smtClean="0">
              <a:solidFill>
                <a:schemeClr val="bg1"/>
              </a:solidFill>
            </a:endParaRPr>
          </a:p>
          <a:p>
            <a:pPr algn="ctr" eaLnBrk="0" hangingPunct="0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blackWhite">
          <a:xfrm>
            <a:off x="214282" y="5643578"/>
            <a:ext cx="5286412" cy="642942"/>
          </a:xfrm>
          <a:prstGeom prst="roundRect">
            <a:avLst>
              <a:gd name="adj" fmla="val 9106"/>
            </a:avLst>
          </a:prstGeom>
          <a:solidFill>
            <a:srgbClr val="CC00CC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solidFill>
                  <a:schemeClr val="bg1"/>
                </a:solidFill>
              </a:rPr>
              <a:t> Методика внедрения в  учебные занятия</a:t>
            </a:r>
          </a:p>
          <a:p>
            <a:pPr algn="ctr" eaLnBrk="0" hangingPunct="0"/>
            <a:r>
              <a:rPr lang="ru-RU" b="1" dirty="0" smtClean="0">
                <a:solidFill>
                  <a:schemeClr val="bg1"/>
                </a:solidFill>
              </a:rPr>
              <a:t>  ресурсов Интернет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5400" b="1" u="sng" dirty="0" smtClean="0">
                <a:solidFill>
                  <a:schemeClr val="bg1"/>
                </a:solidFill>
                <a:latin typeface="Monotype Corsiva" pitchFamily="66" charset="0"/>
              </a:rPr>
              <a:t>Применяю на уроках:</a:t>
            </a:r>
            <a:br>
              <a:rPr lang="ru-RU" sz="5400" b="1" u="sng" dirty="0" smtClean="0">
                <a:solidFill>
                  <a:schemeClr val="bg1"/>
                </a:solidFill>
                <a:latin typeface="Monotype Corsiva" pitchFamily="66" charset="0"/>
              </a:rPr>
            </a:br>
            <a:endParaRPr lang="ru-RU" sz="54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-интерактивные карты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-интерактивные задачники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-интерактивные учебники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-презентации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-электронные энциклопедии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-</a:t>
            </a:r>
            <a:r>
              <a:rPr lang="ru-RU" b="1" dirty="0" err="1" smtClean="0">
                <a:solidFill>
                  <a:schemeClr val="bg1"/>
                </a:solidFill>
                <a:latin typeface="Monotype Corsiva" pitchFamily="66" charset="0"/>
              </a:rPr>
              <a:t>слайд-фильмы</a:t>
            </a:r>
            <a:endParaRPr lang="ru-RU" b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Видеофильмы  и  аудиоматериалы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Учу детей создавать презентации и творческие проекты в электронном виде</a:t>
            </a:r>
            <a:r>
              <a:rPr lang="en-US" b="1" dirty="0" smtClean="0">
                <a:solidFill>
                  <a:schemeClr val="bg1"/>
                </a:solidFill>
                <a:latin typeface="Monotype Corsiva" pitchFamily="66" charset="0"/>
              </a:rPr>
              <a:t>.</a:t>
            </a:r>
            <a:endParaRPr lang="ru-RU" b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178826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7536" y="980728"/>
            <a:ext cx="41764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Опрос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Контрольная работа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Тест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Задания в тетради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Диктант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Система интерактивного голосования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5050344"/>
            <a:ext cx="4572000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smtClean="0"/>
              <a:t>При </a:t>
            </a:r>
            <a:r>
              <a:rPr lang="ru-RU" dirty="0"/>
              <a:t>плохом контроле или его отсутствии учащийся перестает стараться, регулярно готовиться к занятиям, исчезает интерес к </a:t>
            </a:r>
            <a:r>
              <a:rPr lang="ru-RU" dirty="0" smtClean="0"/>
              <a:t>обучению</a:t>
            </a:r>
          </a:p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429000"/>
            <a:ext cx="4572000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smtClean="0"/>
              <a:t>позволяет </a:t>
            </a:r>
            <a:r>
              <a:rPr lang="ru-RU" dirty="0"/>
              <a:t>получить обратную связь: как учащиеся поняли материал, достаточно ли ясным и убедительным (доказательным) было изложение информации </a:t>
            </a:r>
            <a:r>
              <a:rPr lang="ru-RU" dirty="0" smtClean="0"/>
              <a:t>преподавателем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657470"/>
            <a:ext cx="33843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/>
              <a:t>Надстройка</a:t>
            </a:r>
            <a:r>
              <a:rPr lang="en-US" sz="2000" dirty="0"/>
              <a:t> Mouse Mischief </a:t>
            </a:r>
            <a:r>
              <a:rPr lang="en-US" sz="2000" dirty="0" err="1"/>
              <a:t>предназначена</a:t>
            </a:r>
            <a:r>
              <a:rPr lang="en-US" sz="2000" dirty="0"/>
              <a:t> 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en-US" sz="2000" dirty="0" err="1"/>
              <a:t>взаимодействия</a:t>
            </a:r>
            <a:r>
              <a:rPr lang="en-US" sz="2000" dirty="0"/>
              <a:t> </a:t>
            </a:r>
            <a:r>
              <a:rPr lang="en-US" sz="2000" dirty="0" err="1"/>
              <a:t>учащихся</a:t>
            </a:r>
            <a:r>
              <a:rPr lang="en-US" sz="2000" dirty="0"/>
              <a:t>, а </a:t>
            </a: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en-US" sz="2000" dirty="0" err="1"/>
              <a:t>получения</a:t>
            </a:r>
            <a:r>
              <a:rPr lang="en-US" sz="2000" dirty="0"/>
              <a:t> </a:t>
            </a:r>
            <a:r>
              <a:rPr lang="en-US" sz="2000" dirty="0" err="1"/>
              <a:t>высоких</a:t>
            </a:r>
            <a:r>
              <a:rPr lang="en-US" sz="2000" dirty="0"/>
              <a:t> </a:t>
            </a:r>
            <a:r>
              <a:rPr lang="en-US" sz="2000" dirty="0" err="1"/>
              <a:t>оценок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8487288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717" y="620688"/>
            <a:ext cx="8784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2400" dirty="0" smtClean="0"/>
              <a:t>Слайды с вопросами типа "</a:t>
            </a:r>
            <a:r>
              <a:rPr lang="ru-RU" sz="2400" b="1" dirty="0" smtClean="0"/>
              <a:t>Да/Нет</a:t>
            </a:r>
            <a:r>
              <a:rPr lang="ru-RU" sz="2400" dirty="0" smtClean="0"/>
              <a:t>" или несколькими вариантами ответа (от 2 до 10) позволяют учащимся выбирать правильные ответы нажатием кнопки мыши. </a:t>
            </a:r>
            <a:endParaRPr lang="en-US" sz="2400" dirty="0" smtClean="0"/>
          </a:p>
          <a:p>
            <a:pPr marL="285750" indent="-285750" algn="just">
              <a:buFont typeface="Wingdings" pitchFamily="2" charset="2"/>
              <a:buChar char="ü"/>
            </a:pPr>
            <a:endParaRPr lang="en-US" sz="2400" dirty="0" smtClean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400" dirty="0" smtClean="0"/>
              <a:t>Слайды "</a:t>
            </a:r>
            <a:r>
              <a:rPr lang="ru-RU" sz="2400" b="1" dirty="0" smtClean="0"/>
              <a:t>Рисунок от руки</a:t>
            </a:r>
            <a:r>
              <a:rPr lang="ru-RU" sz="2400" dirty="0" smtClean="0"/>
              <a:t>" позволяют нескольким учащимся одновременно, выбирая свой цвет, с помощью мышей рисовать на общем экране. </a:t>
            </a:r>
            <a:endParaRPr lang="en-US" sz="2400" i="1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787766" y="-99392"/>
            <a:ext cx="55928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Основные возможности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Diagram 7"/>
          <p:cNvGraphicFramePr/>
          <p:nvPr>
            <p:extLst>
              <p:ext uri="{D42A27DB-BD31-4B8C-83A1-F6EECF244321}">
                <p14:modId xmlns:p14="http://schemas.microsoft.com/office/powerpoint/2010/main" val="2216601421"/>
              </p:ext>
            </p:extLst>
          </p:nvPr>
        </p:nvGraphicFramePr>
        <p:xfrm>
          <a:off x="755576" y="3356992"/>
          <a:ext cx="7924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9591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60715" y="548680"/>
            <a:ext cx="7772400" cy="2160240"/>
          </a:xfrm>
          <a:prstGeom prst="rect">
            <a:avLst/>
          </a:prstGeom>
        </p:spPr>
        <p:txBody>
          <a:bodyPr>
            <a:normAutofit fontScale="82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Основные</a:t>
            </a:r>
          </a:p>
          <a:p>
            <a:r>
              <a:rPr lang="ru-RU" sz="9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преимущества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3429000"/>
            <a:ext cx="756084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/>
              <a:t>Активное вовлечение учащихся и поддержка совместного </a:t>
            </a:r>
            <a:r>
              <a:rPr lang="ru-RU" sz="2800" dirty="0" smtClean="0"/>
              <a:t>обучения</a:t>
            </a:r>
          </a:p>
          <a:p>
            <a:endParaRPr lang="ru-RU" sz="105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/>
              <a:t>Улучшение управления аудиторией и общей вовлеченностью </a:t>
            </a:r>
            <a:r>
              <a:rPr lang="ru-RU" sz="2800" dirty="0" smtClean="0"/>
              <a:t>учащихся</a:t>
            </a:r>
          </a:p>
          <a:p>
            <a:endParaRPr lang="ru-RU" sz="105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/>
              <a:t>Простота использования и доступность решения</a:t>
            </a:r>
          </a:p>
        </p:txBody>
      </p:sp>
    </p:spTree>
    <p:extLst>
      <p:ext uri="{BB962C8B-B14F-4D97-AF65-F5344CB8AC3E}">
        <p14:creationId xmlns:p14="http://schemas.microsoft.com/office/powerpoint/2010/main" val="318010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</p:tagLst>
</file>

<file path=ppt/theme/theme1.xml><?xml version="1.0" encoding="utf-8"?>
<a:theme xmlns:a="http://schemas.openxmlformats.org/drawingml/2006/main" name="school_autumn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chool_autumn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Layout>
  <Type>YesNo</Type>
  <ChoicesCount>2</ChoicesCount>
  <Orientation>Left</Orientation>
</Layout>
</file>

<file path=customXml/itemProps1.xml><?xml version="1.0" encoding="utf-8"?>
<ds:datastoreItem xmlns:ds="http://schemas.openxmlformats.org/officeDocument/2006/customXml" ds:itemID="{5AB19739-E46E-4965-9413-6FDE3E8DA84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school_autumn1</Template>
  <TotalTime>835</TotalTime>
  <Words>318</Words>
  <Application>Microsoft Office PowerPoint</Application>
  <PresentationFormat>Экран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school_autumn1</vt:lpstr>
      <vt:lpstr>school_autumn2</vt:lpstr>
      <vt:lpstr>Использование ИКТ образовательных  ресурсов при подготовке к  ОГЭ по истории  и обществознанию</vt:lpstr>
      <vt:lpstr> Результат ОГЭ  зависит от :</vt:lpstr>
      <vt:lpstr>Система подготовки к экзаменам:</vt:lpstr>
      <vt:lpstr>Методики использования ИКТ при подготовке к  ОГЭ                                                       </vt:lpstr>
      <vt:lpstr>Применяю на уроках: </vt:lpstr>
      <vt:lpstr>Презентация PowerPoint</vt:lpstr>
      <vt:lpstr>Презентация PowerPoint</vt:lpstr>
      <vt:lpstr>Презентация PowerPoint</vt:lpstr>
    </vt:vector>
  </TitlesOfParts>
  <Company>МБОУ Паспарттинская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Байжигитов Айдар Владимирович</dc:creator>
  <cp:lastModifiedBy>Admin</cp:lastModifiedBy>
  <cp:revision>41</cp:revision>
  <dcterms:created xsi:type="dcterms:W3CDTF">2015-10-06T11:40:38Z</dcterms:created>
  <dcterms:modified xsi:type="dcterms:W3CDTF">2017-04-23T10:19:26Z</dcterms:modified>
</cp:coreProperties>
</file>