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1" r:id="rId4"/>
    <p:sldId id="263" r:id="rId5"/>
    <p:sldId id="264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8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9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2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9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3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2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5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4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7E111-7A72-4BB0-B302-4228208C0A7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FCAF-10FE-43E5-BDC1-DCF8A50D6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Муниципальный этап областного конкурса «Самый классный </a:t>
            </a:r>
            <a:r>
              <a:rPr lang="ru-RU" sz="5400" b="1" dirty="0" err="1" smtClean="0">
                <a:solidFill>
                  <a:schemeClr val="tx2"/>
                </a:solidFill>
              </a:rPr>
              <a:t>классный</a:t>
            </a:r>
            <a:r>
              <a:rPr lang="ru-RU" sz="5400" b="1" dirty="0" smtClean="0">
                <a:solidFill>
                  <a:schemeClr val="tx2"/>
                </a:solidFill>
              </a:rPr>
              <a:t>»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2018 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8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4"/>
    </mc:Choice>
    <mc:Fallback xmlns="">
      <p:transition spd="slow" advTm="78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2"/>
                </a:solidFill>
                <a:latin typeface="Times New Roman"/>
                <a:ea typeface="Calibri"/>
              </a:rPr>
              <a:t>Саломатова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Calibri"/>
              </a:rPr>
              <a:t> Наталья Владимировна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учитель начальных классов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МБОУ «СОШ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№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5»,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классный руководитель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класса.</a:t>
            </a:r>
            <a:endParaRPr lang="ru-RU" sz="28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user\Desktop\Е. М. Шафф\конкурсы\Самый классный классный\2018\Саломатова Н.В школа 5\IA7B9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6074"/>
            <a:ext cx="4565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0"/>
    </mc:Choice>
    <mc:Fallback xmlns="">
      <p:transition spd="slow" advTm="72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Е. М. Шафф\конкурсы\Самый классный классный\2018\Саломатова Н.В школа 5\IA7B9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31"/>
            <a:ext cx="9144000" cy="60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2"/>
    </mc:Choice>
    <mc:Fallback xmlns="">
      <p:transition spd="slow" advTm="69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Е. М. Шафф\конкурсы\Самый классный классный\2018\Саломатова Н.В школа 5\IA7B9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31"/>
            <a:ext cx="9144000" cy="60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0"/>
    </mc:Choice>
    <mc:Fallback xmlns="">
      <p:transition spd="slow" advTm="73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2"/>
                </a:solidFill>
                <a:latin typeface="Times New Roman"/>
                <a:ea typeface="Calibri"/>
              </a:rPr>
              <a:t>Сикова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Calibri"/>
              </a:rPr>
              <a:t>Галина Сергеевна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учитель начальных классов школы №28, классный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руководитель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4 класса.</a:t>
            </a:r>
            <a:endParaRPr lang="ru-RU" sz="28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C:\Users\user\Desktop\Е. М. Шафф\конкурсы\Самый классный классный\2018\Сикова Г.С. школа 28\DSC_0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9"/>
    </mc:Choice>
    <mc:Fallback xmlns="">
      <p:transition spd="slow" advTm="652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Е. М. Шафф\конкурсы\Самый классный классный\2018\Сикова Г.С. школа 28\Фото Сикова Г.С\Сикова Г.С. 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"/>
    </mc:Choice>
    <mc:Fallback xmlns="">
      <p:transition spd="slow" advTm="72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Е. М. Шафф\конкурсы\Самый классный классный\2018\Сикова Г.С. школа 28\Фото Сикова Г.С\Сикова Г.С. 1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1"/>
    </mc:Choice>
    <mc:Fallback xmlns="">
      <p:transition spd="slow" advTm="71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Е. М. Шафф\конкурсы\Самый классный классный\2018\Сикова Г.С. школа 28\Фото Сикова Г.С\Сикова Г.С. 3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8" y="0"/>
            <a:ext cx="7690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2"/>
    </mc:Choice>
    <mc:Fallback xmlns="">
      <p:transition spd="slow" advTm="72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tx2"/>
                </a:solidFill>
              </a:rPr>
              <a:t>УДАЧИ НА КОНКУРСЕ!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"/>
    </mc:Choice>
    <mc:Fallback xmlns="">
      <p:transition spd="slow" advTm="238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Муниципальный этап областного конкурса «Самый классный классный»</vt:lpstr>
      <vt:lpstr>Саломатова Наталья Владимировна</vt:lpstr>
      <vt:lpstr>Презентация PowerPoint</vt:lpstr>
      <vt:lpstr>Презентация PowerPoint</vt:lpstr>
      <vt:lpstr>Сикова Галина Сергеевна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конкурса</dc:title>
  <dc:creator>user</dc:creator>
  <cp:lastModifiedBy>Admin</cp:lastModifiedBy>
  <cp:revision>8</cp:revision>
  <dcterms:created xsi:type="dcterms:W3CDTF">2018-10-18T09:48:50Z</dcterms:created>
  <dcterms:modified xsi:type="dcterms:W3CDTF">2018-10-22T17:33:58Z</dcterms:modified>
</cp:coreProperties>
</file>